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8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CC00"/>
    <a:srgbClr val="DE0000"/>
    <a:srgbClr val="FF0000"/>
    <a:srgbClr val="0099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D715-F79E-4E00-9AF0-EEDB15234E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D7015-CBCC-4F53-AD0B-07070DE894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36D2-3352-4C70-99AC-9020E03B471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AB1B-5636-4D97-83BD-0B48CB6B12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7D90-8D70-4343-957B-0FE4F4F3B8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ABFF-13DC-4170-B7FF-531E0A896EF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543C-0B11-4F67-B58E-9C7A7A6131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7540-D80C-43E9-A39E-3E49B5FF02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FF5F-8A53-4C98-BA63-C60729F1AE1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9598-E4B0-48AB-B581-AA66F0696F5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896E-6B43-451E-8AAC-5234850F1B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DB2147-07E9-4C02-B4B7-0EA02F7B8B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zaskolu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365625"/>
            <a:ext cx="6945312" cy="1752600"/>
          </a:xfrm>
        </p:spPr>
        <p:txBody>
          <a:bodyPr/>
          <a:lstStyle/>
          <a:p>
            <a:pPr eaLnBrk="1" hangingPunct="1">
              <a:defRPr/>
            </a:pP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 rozprávka </a:t>
            </a:r>
          </a:p>
          <a:p>
            <a:pPr eaLnBrk="1" hangingPunct="1">
              <a:defRPr/>
            </a:pP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knihy </a:t>
            </a:r>
            <a:r>
              <a:rPr lang="sk-SK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Školienkine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dobrodružstvá</a:t>
            </a:r>
          </a:p>
        </p:txBody>
      </p:sp>
      <p:sp>
        <p:nvSpPr>
          <p:cNvPr id="13314" name="WordArt 5" descr="Veľké konfety"/>
          <p:cNvSpPr>
            <a:spLocks noChangeArrowheads="1" noChangeShapeType="1" noTextEdit="1"/>
          </p:cNvSpPr>
          <p:nvPr/>
        </p:nvSpPr>
        <p:spPr bwMode="auto">
          <a:xfrm>
            <a:off x="0" y="1125538"/>
            <a:ext cx="914400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pattFill prst="lgConfetti">
                  <a:fgClr>
                    <a:srgbClr val="FF0000"/>
                  </a:fgClr>
                  <a:bgClr>
                    <a:schemeClr val="tx1"/>
                  </a:bgClr>
                </a:patt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Ako Školienka navštívila </a:t>
            </a:r>
          </a:p>
          <a:p>
            <a:pPr algn="ctr"/>
            <a:r>
              <a:rPr lang="sk-SK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pattFill prst="lgConfetti">
                  <a:fgClr>
                    <a:srgbClr val="FF0000"/>
                  </a:fgClr>
                  <a:bgClr>
                    <a:schemeClr val="tx1"/>
                  </a:bgClr>
                </a:patt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Vitamínové údolie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403350" y="58769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i="1">
                <a:solidFill>
                  <a:schemeClr val="bg1"/>
                </a:solidFill>
              </a:rPr>
              <a:t>Mgr.  Andrea Ťavodová</a:t>
            </a:r>
          </a:p>
        </p:txBody>
      </p:sp>
      <p:pic>
        <p:nvPicPr>
          <p:cNvPr id="13316" name="Picture 10" descr="lienk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16511">
            <a:off x="6948488" y="404813"/>
            <a:ext cx="8937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Najlepšie sú vitamíny priamo </a:t>
            </a:r>
            <a:br>
              <a:rPr lang="sk-SK" smtClean="0"/>
            </a:br>
            <a:r>
              <a:rPr lang="sk-SK" smtClean="0"/>
              <a:t>z prírody.</a:t>
            </a:r>
          </a:p>
        </p:txBody>
      </p:sp>
      <p:pic>
        <p:nvPicPr>
          <p:cNvPr id="22530" name="Zástupný symbol obsahu 5" descr="vlak2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5085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ázok 7" descr="trpaslik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2131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ok 8" descr="trpaslik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0" y="1844675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rázok 9" descr="trpaslik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413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Zástupný symbol obsahu 12" descr="vitamíny.jpg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627313" y="1628775"/>
            <a:ext cx="3667125" cy="3665538"/>
          </a:xfrm>
        </p:spPr>
      </p:pic>
      <p:pic>
        <p:nvPicPr>
          <p:cNvPr id="22535" name="Zástupný symbol obsahu 4" descr="obr1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7675">
            <a:off x="2589213" y="4795838"/>
            <a:ext cx="15097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Zástupný symbol obsahu 11" descr="obr8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276475"/>
            <a:ext cx="11334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23554" name="Zástupný symbol obsahu 3" descr="obr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2268537" cy="4525962"/>
          </a:xfrm>
        </p:spPr>
      </p:pic>
      <p:pic>
        <p:nvPicPr>
          <p:cNvPr id="23555" name="Picture 2" descr="http://t0.gstatic.com/images?q=tbn:ANd9GcSJGNpUUO4fbkQs3Z_6t6vnXV4eeLXGRVBVC020sZCvU0U36a3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951163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Obrázok 5" descr="obr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628775"/>
            <a:ext cx="2525713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wedgeEllipseCallout">
            <a:avLst>
              <a:gd name="adj1" fmla="val -34755"/>
              <a:gd name="adj2" fmla="val 166558"/>
            </a:avLst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k-SK" sz="2800" kern="0" dirty="0">
                <a:solidFill>
                  <a:srgbClr val="FF0000"/>
                </a:solidFill>
              </a:rPr>
              <a:t>Doniesol som misku s vitamínmi, len sa rýchlo nakŕm nimi.</a:t>
            </a:r>
            <a:endParaRPr lang="sk-SK" sz="28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Zdroje</a:t>
            </a:r>
          </a:p>
        </p:txBody>
      </p:sp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Obrázky:</a:t>
            </a:r>
          </a:p>
          <a:p>
            <a:pPr lvl="1" eaLnBrk="1" hangingPunct="1"/>
            <a:r>
              <a:rPr lang="sk-SK" smtClean="0"/>
              <a:t> clipart</a:t>
            </a:r>
          </a:p>
          <a:p>
            <a:pPr lvl="1" eaLnBrk="1" hangingPunct="1"/>
            <a:r>
              <a:rPr lang="sk-SK" smtClean="0"/>
              <a:t>www.google.sk </a:t>
            </a:r>
          </a:p>
          <a:p>
            <a:pPr lvl="1" eaLnBrk="1" hangingPunct="1"/>
            <a:r>
              <a:rPr lang="sk-SK" smtClean="0">
                <a:hlinkClick r:id="rId2"/>
              </a:rPr>
              <a:t>www.pozaskolu.sk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Text:</a:t>
            </a:r>
          </a:p>
          <a:p>
            <a:pPr eaLnBrk="1" hangingPunct="1">
              <a:buFontTx/>
              <a:buNone/>
            </a:pPr>
            <a:r>
              <a:rPr lang="sk-SK" smtClean="0"/>
              <a:t>- podľa príbehu z knihy:</a:t>
            </a:r>
          </a:p>
          <a:p>
            <a:pPr eaLnBrk="1" hangingPunct="1">
              <a:buFontTx/>
              <a:buNone/>
            </a:pPr>
            <a:r>
              <a:rPr lang="sk-SK" smtClean="0"/>
              <a:t>D.Križanová, S.Havelková: Školienkine dobrodružstvá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2074862"/>
          </a:xfrm>
        </p:spPr>
        <p:txBody>
          <a:bodyPr/>
          <a:lstStyle/>
          <a:p>
            <a:r>
              <a:rPr lang="sk-SK" sz="3600" smtClean="0"/>
              <a:t>Večer, keď prišla Školienka domov, odkrojila si z jabĺčka a premýšľala o vitamínoch.</a:t>
            </a:r>
          </a:p>
        </p:txBody>
      </p:sp>
      <p:pic>
        <p:nvPicPr>
          <p:cNvPr id="14338" name="Zástupný symbol obsahu 11" descr="obr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2060575"/>
            <a:ext cx="2479675" cy="4525963"/>
          </a:xfrm>
        </p:spPr>
      </p:pic>
      <p:sp>
        <p:nvSpPr>
          <p:cNvPr id="14339" name="Zástupný symbol obsahu 5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3609975" cy="2913063"/>
          </a:xfrm>
        </p:spPr>
        <p:txBody>
          <a:bodyPr/>
          <a:lstStyle/>
          <a:p>
            <a:endParaRPr lang="sk-SK" smtClean="0"/>
          </a:p>
        </p:txBody>
      </p:sp>
      <p:pic>
        <p:nvPicPr>
          <p:cNvPr id="14340" name="Picture 7" descr="C:\Users\Andrea Ťavodová\AppData\Local\Microsoft\Windows\Temporary Internet Files\Content.IE5\GECYBBGZ\MC90044173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08275"/>
            <a:ext cx="38877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2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1773238"/>
          </a:xfrm>
        </p:spPr>
        <p:txBody>
          <a:bodyPr/>
          <a:lstStyle/>
          <a:p>
            <a:r>
              <a:rPr lang="sk-SK" sz="3600" smtClean="0"/>
              <a:t>Motýľ so zlatými krídlami zobral Školienku do Vitamínového údolia</a:t>
            </a:r>
            <a:r>
              <a:rPr lang="sk-SK" smtClean="0"/>
              <a:t>.</a:t>
            </a:r>
          </a:p>
        </p:txBody>
      </p:sp>
      <p:pic>
        <p:nvPicPr>
          <p:cNvPr id="15362" name="Zástupný symbol obsahu 4" descr="obr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66913"/>
            <a:ext cx="4621212" cy="4259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ok 9" descr="trpaslik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789363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Obrázok 10" descr="trpaslik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0767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ok 8" descr="trpaslik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933825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Nadpis 1"/>
          <p:cNvSpPr>
            <a:spLocks noGrp="1"/>
          </p:cNvSpPr>
          <p:nvPr>
            <p:ph type="title"/>
          </p:nvPr>
        </p:nvSpPr>
        <p:spPr>
          <a:xfrm>
            <a:off x="323850" y="2852738"/>
            <a:ext cx="8229600" cy="1143000"/>
          </a:xfrm>
        </p:spPr>
        <p:txBody>
          <a:bodyPr/>
          <a:lstStyle/>
          <a:p>
            <a:r>
              <a:rPr lang="sk-SK" smtClean="0"/>
              <a:t>Vo Vitamínovom údolí bývali malí trpaslíčkovia – vitamíny.</a:t>
            </a:r>
          </a:p>
        </p:txBody>
      </p:sp>
      <p:pic>
        <p:nvPicPr>
          <p:cNvPr id="16390" name="Obrázok 4" descr="trpaslikA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7625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Obrázok 5" descr="trpaslikB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4813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Zástupný symbol obsahu 7" descr="trpaslikC.jpg"/>
          <p:cNvPicPr>
            <a:picLocks noGrp="1" noChangeAspect="1"/>
          </p:cNvPicPr>
          <p:nvPr>
            <p:ph idx="1"/>
          </p:nvPr>
        </p:nvPicPr>
        <p:blipFill>
          <a:blip r:embed="rId8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11863" y="549275"/>
            <a:ext cx="2190750" cy="219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2290762"/>
          </a:xfrm>
        </p:spPr>
        <p:txBody>
          <a:bodyPr/>
          <a:lstStyle/>
          <a:p>
            <a:r>
              <a:rPr lang="sk-SK" smtClean="0"/>
              <a:t>Na maličkom vláčiku previezli Motýľa so zlatými krídlami a Školienku po Vitamínovom údolí.</a:t>
            </a:r>
          </a:p>
        </p:txBody>
      </p:sp>
      <p:pic>
        <p:nvPicPr>
          <p:cNvPr id="17411" name="Zástupný symbol obsahu 5" descr="vlak2a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750" y="3716338"/>
            <a:ext cx="8229600" cy="2743200"/>
          </a:xfrm>
        </p:spPr>
      </p:pic>
      <p:pic>
        <p:nvPicPr>
          <p:cNvPr id="17412" name="Obrázok 6" descr="trpaslikA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0" y="1700213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ázok 7" descr="trpaslik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060575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Zástupný symbol obsahu 4" descr="obr1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997200"/>
            <a:ext cx="29654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Zástupný symbol obsahu 11" descr="obr8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133600"/>
            <a:ext cx="1944688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18434" name="Zástupný symbol obsahu 7" descr="trpaslikC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4213" y="1557338"/>
            <a:ext cx="2190750" cy="2190750"/>
          </a:xfrm>
        </p:spPr>
      </p:pic>
      <p:pic>
        <p:nvPicPr>
          <p:cNvPr id="18435" name="Obrázok 4" descr="mandarink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2492375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ok 5" descr="jahod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229225"/>
            <a:ext cx="172878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t0.gstatic.com/images?q=tbn:ANd9GcThr8y6r1HVXVhq8HgR3DmbuqsSyY-I7QElp-ukpbDUeefRA_U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357563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t3.gstatic.com/images?q=tbn:ANd9GcRwH-2Ht2gPKFevFuK7jnSbzBMt8cJM6wvycn2DmoXVEcY1ziM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868863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6" descr="data:image/jpeg;base64,/9j/4AAQSkZJRgABAQAAAQABAAD/2wCEAAkGBhISEBUTERITFBQVGBcVFhMVGBQYGBcXFxUXGhMYFBQYGyYeGB0jHBUXHy8gJicpLCwsFx4xNTAqNSYrLCkBCQoKDgwOGg8PGiwkHyQuLywqKSkwKS81LCkpLCkvLy8sLCwsLDQvLCwpLCwsLC8pLCwsLCwsLCksLCwsLCwsLP/AABEIALcBEwMBIgACEQEDEQH/xAAcAAEAAgMBAQEAAAAAAAAAAAAABAUDBgcCAQj/xAA6EAACAQIEAwYFAgQGAwEAAAABAgADEQQSITEFQVEGByJhcYETFDKRoUKxI1JywTNigtHw8RWi0iT/xAAaAQEAAwEBAQAAAAAAAAAAAAAAAgMEBQEG/8QALBEAAgIBBAECBQMFAAAAAAAAAAECAxEEEiExQQVREyIyYaEVcYEUseHw8f/aAAwDAQACEQMRAD8A7jERAEREAREQBERAEREAREQBERAEREAREQBERAEREAREQBEXkIcaw+bL8alm6Z1v+88bS7PVFvpE2a52i7cYfCHKfHU/lUjT+puXpJ/aXiny+FqVRuBZf6joP3v7TgGJ4qTVztqb3udZRda48ROp6foo35nPpfk6fhu9tb+OgcvMoSSPvofxN04Px2hiqYei4YHlswPMFdxOB4niFU0hUNsjllGq7ra/h3G+8kdkeLfCxdJiSFzqTbkL6/i4PkZTC6a+o6Go9MqlByq4a/k/QkRE3HzQiIgCIiAIiIAiIgCIiAIiIAiIgCIiAIiIAiIgCIiAIiab2l7yKWGf4dICo43JNl6WHM6yMpqKyyyuqVjxE3KfCZznCd673BrYcZD+pCfxfQyZ267Y0/8Ax6vQqXFZslxuLC7qRyOwMr+NFptGr+guU4xa789knjnefhaDFE/isNyCAo/1c5G4V3tYeo4WsjUr7PfMvvoCB95ynh+MbPlRVZ3IAzW3v1OgkHifEC5ud9tJm+NZnPg7n6VRjb598nS+8PtznPwMM/g/Ww0zHp6fvNId0yXvUJ/m0yhul7f3lEcWxHXznxMQ5GXM2W9ytza/IkbXsSLyqTc3lm+jTwogoRRaVON4lg9P4rstQAFCSbhASoHprKhnMn8PZkZat8ppsrg76qwIHvaeMRhc+aollFycuw32HICMkko15x0/7kJTrLXguGZ6qqASSQABuSTpMGDw+YTaux+GVsTTp06vw6jHSpa+XTTKL7mH7FVt6jF45Oupxv4Rp0q6stRjkBAujafUrdPI6j01lxNSr9gS/wDiYusx8wCPsbzAexmLpa4bGt/S2YD8Ej8TUp2ruPH7o+QcYPpm6RNGHH+K4Z1WvhPmEZgpqUtxc2uStxb1Am8y+E93+SuUHERESZAREQBERAEREAREQBERAEREAREQBESLxTHrQovVbZFJt16D3NhPG8cnqTk8I94vHU6S5qrqi9WIH2vvK6j2wwTNlGIp387gfci04pxnjz4nEF8QzMt/pBIAHRRykLGYqmq3RWB5Ekn95jepeeEfQ1+jLb88nn7HRe83tcwb5ei9hYF2B+okXC3HK1j7+U502GVwpepTv0INx7gyvr8QuBc3ImCjjypJyq1wVsy3AuNwORHI8pVJuTyzo06aFNexf9LmtjDTsA4cHQjS1pBd6lVWVMzKt6pUcsoszW8hv5Dylea+st+AccOFqGsoF8jIAQCLvoxsdNv3kcYLlmOdq5KW5jN1mU4tRVD5bLmBsOl9bTYuyeCwYr5sdd6NsyZGFi19BUTRtR0066T1ezPbLVBNms0hdrAbzLTUk+ENp/zWbtg+yVPGYpjgaZ+He/jcFaYP8xH4XU/vLDjXYmhw+n8bG4klSbJRorZqjdM7HQdSBoOcKLfK6MktfFS2x79n/rNMw5NMZ3+n00v0tzkXF8bzHwr9/wD52knH9o2aguFZaYp03Z1YAmoWa+rNfaxA22AlIw6bTzb5FcFP5rO/wSKuNZj9ZI6Wy/gGbJ2ERmx1Arv8Rdf9QvNbwuDvbS5nYu67sgaf/wCmqLaWpj10Lf2lkYZeENTdCmlnSIiJ0D5AREQBERAEREAREQBERAEREAREQBETxWrqgzOwUdWIA+5gHuReJcTpYemalZwijmefkBzMrq/bXBI2U11v5BiPuBact7xe0vzGJsj3pJoltj1Puf7SmdyiuDoaTQzvmoyTS9zb8T3u0A1qdF3HUkKfYWM88T7a4fHYOtSplkrZQ4pv+oKwLZG2YgAm2/lOX4fijBDZ1GTZebXOuXTlK6pj2Dh1azA5gRyI1BmX4s3wzvL0ymLTjw15MdfEXJ5azzisa9QKHYtlUKtzeyj6QOgF564rVR6rPTUorHNkvfKTuAel728piTA1LK2U5WvlYjQ20NjztK0dJy4yyPlM8XN9ZLr4Qra/vzH3EYXAltS6gbb3P2npnnZGKySeBcBrYyr8HDpmbckmyovNnPIf8EnU+CoV/iM1PLoG8Pi6nKdRPnZmnQ+bWnWrNTpeP4tUELYKhYjW97lQOe+ms8dr8RhzWYYSo7UDYoWBufCL72Ns194lFtcGR3Tc9sePueMY9CmFWiPiE7u5BsOiqNAd9eUz4RQQS1TJ5AA/iUFOpt5C0l4THlHDFQwBuVa9m8jYg2nm3xk1xSSLFcW1CqKmHqMjjUOpsfMG2/pJna3tPiOIfC+Oi2prYfDB1JtmY3vYnKNB0lCa2Y+vSWWExZUqodaYY2LtchedzYE29BJZaWEQnXDcpNclb8t4/FnBA0BF+Xh06X/fntMdM69JKxGMLtcm56yTTwJrNTyglm8FhzIIt+/4nqPJpQR2fu+4LhmwNGp8vTznNdioJJDML3M3EC0ruzvCvlsLSo80XU/5jq35JllN8VhHyF09828+RERJFQiIgCIiAIiIAiIgCIiAIiIAiJoHbTvDqYautLDCkwA8bNdvFc+EAEbWF99+VpGU1FZZbVVO2W2CN/nFe8njnzGKC3Pw6JKhbmxIPiYjnqLeg9Ze0u92oPrw6m2+XOv73tOY8W4kHqswuASTY76nnMttqksRO3oPTpRm3cv2J6V0tmbObbkbDpeVeMxF/wC39pH+fcKUDHKSGK30JGxI9z95hL3mfajvrg+FzDHmY+Mt9iPQ31+0z0KFS9wBY7hrEEehnpGU0kesVTsbAoSFUkoQRqoO/UXsfMGZadTQDQDmBp9+s9YvFUwMq0hdgAXtlt6C5+8rlqmOymMnP6i9rVaIBIpNY6Aktvpe3L/uVLuAcwExti3YBSzZVJIUk2BNsxA5XsPtPdNha2uY35aaAnf2nqRGyUYrnzwecLgWdgEsNzcsPz0krFcOamoYlSQeRDDrqJX0cRa8kYnGqxGVSosARmLXYDxNqNLnW3KORhEarWLMSbXPICw9AJnSjexE8thvDmHUTpvdj2FpYrD1KuJRiuYLSsxXYeM6bi5A9jLIw3FFupjTHMjnlLCHrbz2kRkPIkj/AJsOU/R+C7B4GkjKKCsHBVi92NjuATt6ixmocT7l1Lk4etlU/pcEkeWYb/aTdLSMUfUKZz3SysdHIqVAkzuXdb2b+DhvjVEGd9VJGqr5X2vPHZzuoo0WD12FVgbhQLL731PppN8Ak6qsPLM2u1ytjsh17n2IiaDjiIiAIiIAiIgCIiAIiIAiIgCJXcf40uFoNVZS1rAKNLk7XJ+kdT+851i+9HFVTbD00UDcjxH/ANv9pVO2MOzVRpLb/oXHub72v4g1HBVnTRgtgemYgX/M/PlfiBz3ub+c3DjHePXehVw+JQMtRCMwsrof0sLaEAgafmc8qMSZlsmpvKPo/T9LLTwkprnP4LbF8VJUWqMxIu4IsFN9lNzmFrG+kq6zXmItrPpEr4Oj0CvnPWGcGoq6WJANwW3P8o1PoJLwWCV75nC211ufwJ7xFEU7GmwJ1BIBB894+xXOba+U+Yymq1MqhdN2XN4tdN9tLaSdgqlIjxI7tqbKTsBqdJRCscxMyUeIOhJR2XMpQ2Nrq31KfIxtz2VxbUfuS8c6MTkFhylW2h1mempOuwmZ6VMj+I2WysV0uWYDwrvpcneTUfBCVqXR4Qof1ATxiMUtsqa8iw2t0B5yMKQI03nQe7/uuOMVa9ZwtAMRlF875TqAdlHK+/lJxjngy6i5QW5mkjAMAMykBgGUkEXB2I6jzmXDcNLsFVWYk2CgEknyA3n6crcHoPTFJ6NNqagKqMoIUAWAUHaeMBwHDUDejQpUz/MqqD995b8E5/6px9PJybsl3WVq7FsWHoUkIC0yLO/U6/SOVyDOxYPBpSprTpqFRRZVGwEzRLoxUejmW3TteZMRESRSIiIAiIgCIiAIiIAiIgCIiAIiIB4rVQqlmNgBcnoBvNOo96WGNUoyVFS5AqHLY255b3A+81jvR7UOa5w6MVSna4H6mIuSfS9po+Eqhg38IPlBdmuRZbgXPlcj7zJZdLOInd0vpinX8Sx9m9d53a+nXp06dCpmT6m3FzewBuOQv95zvD4sKwzZ8v6shAb2vpMWMrA6jQX0EwYenmaxNh+T6ShtyeWduiqFFWxH3E4ktvMRvl223PrtJz4Sncpms45a29L9faYqdBvFTDsoa2cfpOU3Usb8jPOPJH+ojhuPgi4PGKlVGdFqIGBambgMOa3Go05zYe2vC8JSZGwTu9N/EVYH+GWF1Q1D9RtfTcW3Mp6eVbCkPiNf6yOf+Uby1xfaOscB8pVoUzTBzrUCslQVBfxsdnNiQdNjykljoonKyU1JdeefH7FLhsYyuGUKSNQGAYe4bQ+8y1kYAMSpB/lINjzuBtvIFLUyQiKouzDrvqfQRgsnOaksdeTHXAQ6nloLbgnWeqKqw3F5FbFkvn8xYemwnyrXLuXIF2JJsAouTrZRoB5CTwVOx5LX/wAaSrVMrFKQBcrc5QWspa21zpeV9UFzfboOg5TqHcbws/FxNQi6GmtNgdQSzXtbnoD95vuJ7tuHO2Y4ZVJ5IzqPZVNh7S1V5RzZ6yNdjTX8o/P/AAfg9StVSmgzO5CqNrk+Z+/tP0n2a4KMJhadAG+QeJurE3Y/cmROGdhcDh6wr0aAWoBZWLVGy3FjlVmIFxztL+WwhtOfqtT8bCXQiIlhjEREAREQBERAEREAREQBERAEREAREQDxVrKoLMwUDcsQAPUmQqvaHCrbNiKIvt41/wB5pXfDxVFo0qBF2LfF30AUMouOepOn+WcvoVQysWV2y6swOwJAFx6kD3mey5xeEjraT0740N8nhF53oUwMaalNlenWAdaikMp5OLjS4I/Imk/F85LolPiqHDNTzDMqmxsdCVO2YDY25az1xnB0EqkYaq1amNnamaZ+xOvrYekyvl5PooYrjGtvpdkBnilVsbz4lIvotr9OfrPFWjk0JBPO3LyhEZWrOCd86n1jN8Q3DaC1uRBve/laYHr6E66giR0qrfWe8ZXsQFtYjkQbg669NpLsqxGPRlwuJK6g2I2Mk47H5jZWdlFrF7XvbXQed7eUrqIJ2kilSI21MYJTmkshsGuUksEspIBBOZrjwi2xIJOunhkRaQMk4wE2Xci5J8z/ALSXwHgNXEVlp0lLOxsOg6knkANZNIyufy7mB2SxQpJWNCoadQXR1GZTqRrlvY6HQy04H3f4zEMBToMo5u4KKP8AU37C8/QfBeGDD4elRXUU0Vb9SBqfc3MnTQqkceWvlykik7HdnRgsIlGy5/qqFb2LnfU72Fh7S7iJb0c+TcnliIiDwREQBERAEREAREQBERAEREAREQBERAERKLtb2oXB0r71HzBF9FuWPkNPuJ42ksslCDm9sezn/fLhL16bBl/w7EZhcWYnUb65vwZzKtQdd7W9ZK4jxKrVZqhYtUZrknfXz5T2tQGl4zep5dPM85gly8n1encqkqX4XZXLUt6/2lt8+FpLYIzEaLppqRZtN9L+4lLWSxnxR52nmE+y6xbk8Pkk1auUsQLZ12HI369OdvSZOHYamwIZXY7gJqdBc/iV9d9QAdBzn2jXcHwkgkW0JGh3F+k9wVrCX3JGLo0z/h395CdeR0kilS89ekk1cKWdQqktbYC+pOgkkit2RfTNm7quBUsRjWp1qYqUzSYkG4KsGTKQw1B1I952Hh/d9gKLZloKSNi5L29mNvxKjut7Gvg6LVawtWq28J3RBqAfMnUjyE3maoRwuTg6nUSlN7Xwapje7Dh1Ry5oZSdSEZlW/wDSNB7WljwHshhcGSaFOzG93YlmseQJ2G2g6S6iTwjK7JtYbYiInpAREQBERAEREAREQBERAEREAREQBERAEREAREQBOV98CsuIw9Q3+HlZCeQJJzfhgfadUkHjXBaWKomlWXMp9iDyKnkZCcdywaNNaqrFJn5kxVFkJExviKlQjMSbCw6AXvYDlrNy7Zdjnwf1uPg5wqZipqsu7MiL+kbeIjXkJU8MxPCkqg1lx1ZAdv4NMH1VWzW8gwmPa08H0sdTGcd0Vk13FG9gP+5EtN97zOOYbEjC/JlRRp02UUwuQoxbYr6D01M0/ABcwDsFUkXcqWyjrYan2kmsPBCEnNb2sfYy8P4iKavTq0VqJVy5idKq5b5WpVP0nU6EEHY+Vvw7sTiqyiphV+YpEkB0sCrDdKtMm6NtpqNRYkSmxOIzkXN7aA7acp07uNqMtXEUx9BRXI/zBrA/Zj9hJQWXhlOobqg5xIPZnugxL1L4kfBp3u1ypYjooF7ep/M61wnszhcNrQoIjfz2ux9XOstImmMUjgTulPjx7CIiSKhERAEREAREQBERAEREAREQBERAEREAREQBERAEREAREQBPhM+z4RAPzf20462KxlSo5JW+VFvoqD6QP39TK4sioDlp+K+l7sLW1I5b6e8n9sOBvh8VVpsNibHqpN1I9pQlDa52EwPl8n1te1VprrB6qUQV8Mj/AAT0m+91PZr5vEfEZAaNE3e9rMd0W3PUXPkPOb3xLubwjtmpO9EH9As6+2bUfeWRrbWTJPXVRlg4Zh8KSddp3Xuf4QqYM1xfNWYi5FvAhKrbrc3N/TpLHgPdpg8ODmQV2POqqkD0Tb3N5tYFtBLoQxyzm6rVq1bY9H2IiWnPEREAREQBERAEREAREQBERAEREAREQBERAEREAREQBERAEREAREQCl7R9ksPjVArKcw0DrowHTzE17Bdz+DVr1GqVRf6CQqn1sLn7ifIkXBN5Lo32RjtT4N1weBp0ly0qaU16IoUbW5eQEzxEkUi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440" name="AutoShape 8" descr="data:image/jpeg;base64,/9j/4AAQSkZJRgABAQAAAQABAAD/2wCEAAkGBhISEBUTERITFBQVGBcVFhMVGBQYGBcXFxUXGhMYFBQYGyYeGB0jHBUXHy8gJicpLCwsFx4xNTAqNSYrLCkBCQoKDgwOGg8PGiwkHyQuLywqKSkwKS81LCkpLCkvLy8sLCwsLDQvLCwpLCwsLC8pLCwsLCwsLCksLCwsLCwsLP/AABEIALcBEwMBIgACEQEDEQH/xAAcAAEAAgMBAQEAAAAAAAAAAAAABAUDBgcCAQj/xAA6EAACAQIEAwYFAgQGAwEAAAABAgADEQQSITEFQVEGByJhcYETFDKRoUKxI1JywTNigtHw8RWi0iT/xAAaAQEAAwEBAQAAAAAAAAAAAAAAAgMEBQEG/8QALBEAAgIBBAECBQMFAAAAAAAAAAECAxEEEiExQQVREyIyYaEVcYEUseHw8f/aAAwDAQACEQMRAD8A7jERAEREAREQBERAEREAREQBERAEREAREQBERAEREAREQBEXkIcaw+bL8alm6Z1v+88bS7PVFvpE2a52i7cYfCHKfHU/lUjT+puXpJ/aXiny+FqVRuBZf6joP3v7TgGJ4qTVztqb3udZRda48ROp6foo35nPpfk6fhu9tb+OgcvMoSSPvofxN04Px2hiqYei4YHlswPMFdxOB4niFU0hUNsjllGq7ra/h3G+8kdkeLfCxdJiSFzqTbkL6/i4PkZTC6a+o6Go9MqlByq4a/k/QkRE3HzQiIgCIiAIiIAiIgCIiAIiIAiIgCIiAIiIAiIgCIiAIiab2l7yKWGf4dICo43JNl6WHM6yMpqKyyyuqVjxE3KfCZznCd673BrYcZD+pCfxfQyZ267Y0/8Ax6vQqXFZslxuLC7qRyOwMr+NFptGr+guU4xa789knjnefhaDFE/isNyCAo/1c5G4V3tYeo4WsjUr7PfMvvoCB95ynh+MbPlRVZ3IAzW3v1OgkHifEC5ud9tJm+NZnPg7n6VRjb598nS+8PtznPwMM/g/Ww0zHp6fvNId0yXvUJ/m0yhul7f3lEcWxHXznxMQ5GXM2W9ytza/IkbXsSLyqTc3lm+jTwogoRRaVON4lg9P4rstQAFCSbhASoHprKhnMn8PZkZat8ppsrg76qwIHvaeMRhc+aollFycuw32HICMkko15x0/7kJTrLXguGZ6qqASSQABuSTpMGDw+YTaux+GVsTTp06vw6jHSpa+XTTKL7mH7FVt6jF45Oupxv4Rp0q6stRjkBAujafUrdPI6j01lxNSr9gS/wDiYusx8wCPsbzAexmLpa4bGt/S2YD8Ej8TUp2ruPH7o+QcYPpm6RNGHH+K4Z1WvhPmEZgpqUtxc2uStxb1Am8y+E93+SuUHERESZAREQBERAEREAREQBERAEREAREQBESLxTHrQovVbZFJt16D3NhPG8cnqTk8I94vHU6S5qrqi9WIH2vvK6j2wwTNlGIp387gfci04pxnjz4nEF8QzMt/pBIAHRRykLGYqmq3RWB5Ekn95jepeeEfQ1+jLb88nn7HRe83tcwb5ei9hYF2B+okXC3HK1j7+U502GVwpepTv0INx7gyvr8QuBc3ImCjjypJyq1wVsy3AuNwORHI8pVJuTyzo06aFNexf9LmtjDTsA4cHQjS1pBd6lVWVMzKt6pUcsoszW8hv5Dylea+st+AccOFqGsoF8jIAQCLvoxsdNv3kcYLlmOdq5KW5jN1mU4tRVD5bLmBsOl9bTYuyeCwYr5sdd6NsyZGFi19BUTRtR0066T1ezPbLVBNms0hdrAbzLTUk+ENp/zWbtg+yVPGYpjgaZ+He/jcFaYP8xH4XU/vLDjXYmhw+n8bG4klSbJRorZqjdM7HQdSBoOcKLfK6MktfFS2x79n/rNMw5NMZ3+n00v0tzkXF8bzHwr9/wD52knH9o2aguFZaYp03Z1YAmoWa+rNfaxA22AlIw6bTzb5FcFP5rO/wSKuNZj9ZI6Wy/gGbJ2ERmx1Arv8Rdf9QvNbwuDvbS5nYu67sgaf/wCmqLaWpj10Lf2lkYZeENTdCmlnSIiJ0D5AREQBERAEREAREQBERAEREAREQBETxWrqgzOwUdWIA+5gHuReJcTpYemalZwijmefkBzMrq/bXBI2U11v5BiPuBact7xe0vzGJsj3pJoltj1Puf7SmdyiuDoaTQzvmoyTS9zb8T3u0A1qdF3HUkKfYWM88T7a4fHYOtSplkrZQ4pv+oKwLZG2YgAm2/lOX4fijBDZ1GTZebXOuXTlK6pj2Dh1azA5gRyI1BmX4s3wzvL0ymLTjw15MdfEXJ5azzisa9QKHYtlUKtzeyj6QOgF564rVR6rPTUorHNkvfKTuAel728piTA1LK2U5WvlYjQ20NjztK0dJy4yyPlM8XN9ZLr4Qra/vzH3EYXAltS6gbb3P2npnnZGKySeBcBrYyr8HDpmbckmyovNnPIf8EnU+CoV/iM1PLoG8Pi6nKdRPnZmnQ+bWnWrNTpeP4tUELYKhYjW97lQOe+ms8dr8RhzWYYSo7UDYoWBufCL72Ns194lFtcGR3Tc9sePueMY9CmFWiPiE7u5BsOiqNAd9eUz4RQQS1TJ5AA/iUFOpt5C0l4THlHDFQwBuVa9m8jYg2nm3xk1xSSLFcW1CqKmHqMjjUOpsfMG2/pJna3tPiOIfC+Oi2prYfDB1JtmY3vYnKNB0lCa2Y+vSWWExZUqodaYY2LtchedzYE29BJZaWEQnXDcpNclb8t4/FnBA0BF+Xh06X/fntMdM69JKxGMLtcm56yTTwJrNTyglm8FhzIIt+/4nqPJpQR2fu+4LhmwNGp8vTznNdioJJDML3M3EC0ruzvCvlsLSo80XU/5jq35JllN8VhHyF09828+RERJFQiIgCIiAIiIAiIgCIiAIiIAiJoHbTvDqYautLDCkwA8bNdvFc+EAEbWF99+VpGU1FZZbVVO2W2CN/nFe8njnzGKC3Pw6JKhbmxIPiYjnqLeg9Ze0u92oPrw6m2+XOv73tOY8W4kHqswuASTY76nnMttqksRO3oPTpRm3cv2J6V0tmbObbkbDpeVeMxF/wC39pH+fcKUDHKSGK30JGxI9z95hL3mfajvrg+FzDHmY+Mt9iPQ31+0z0KFS9wBY7hrEEehnpGU0kesVTsbAoSFUkoQRqoO/UXsfMGZadTQDQDmBp9+s9YvFUwMq0hdgAXtlt6C5+8rlqmOymMnP6i9rVaIBIpNY6Aktvpe3L/uVLuAcwExti3YBSzZVJIUk2BNsxA5XsPtPdNha2uY35aaAnf2nqRGyUYrnzwecLgWdgEsNzcsPz0krFcOamoYlSQeRDDrqJX0cRa8kYnGqxGVSosARmLXYDxNqNLnW3KORhEarWLMSbXPICw9AJnSjexE8thvDmHUTpvdj2FpYrD1KuJRiuYLSsxXYeM6bi5A9jLIw3FFupjTHMjnlLCHrbz2kRkPIkj/AJsOU/R+C7B4GkjKKCsHBVi92NjuATt6ixmocT7l1Lk4etlU/pcEkeWYb/aTdLSMUfUKZz3SysdHIqVAkzuXdb2b+DhvjVEGd9VJGqr5X2vPHZzuoo0WD12FVgbhQLL731PppN8Ak6qsPLM2u1ytjsh17n2IiaDjiIiAIiIAiIgCIiAIiIAiIgCJXcf40uFoNVZS1rAKNLk7XJ+kdT+851i+9HFVTbD00UDcjxH/ANv9pVO2MOzVRpLb/oXHub72v4g1HBVnTRgtgemYgX/M/PlfiBz3ub+c3DjHePXehVw+JQMtRCMwsrof0sLaEAgafmc8qMSZlsmpvKPo/T9LLTwkprnP4LbF8VJUWqMxIu4IsFN9lNzmFrG+kq6zXmItrPpEr4Oj0CvnPWGcGoq6WJANwW3P8o1PoJLwWCV75nC211ufwJ7xFEU7GmwJ1BIBB894+xXOba+U+Yymq1MqhdN2XN4tdN9tLaSdgqlIjxI7tqbKTsBqdJRCscxMyUeIOhJR2XMpQ2Nrq31KfIxtz2VxbUfuS8c6MTkFhylW2h1mempOuwmZ6VMj+I2WysV0uWYDwrvpcneTUfBCVqXR4Qof1ATxiMUtsqa8iw2t0B5yMKQI03nQe7/uuOMVa9ZwtAMRlF875TqAdlHK+/lJxjngy6i5QW5mkjAMAMykBgGUkEXB2I6jzmXDcNLsFVWYk2CgEknyA3n6crcHoPTFJ6NNqagKqMoIUAWAUHaeMBwHDUDejQpUz/MqqD995b8E5/6px9PJybsl3WVq7FsWHoUkIC0yLO/U6/SOVyDOxYPBpSprTpqFRRZVGwEzRLoxUejmW3TteZMRESRSIiIAiIgCIiAIiIAiIgCIiAIiIB4rVQqlmNgBcnoBvNOo96WGNUoyVFS5AqHLY255b3A+81jvR7UOa5w6MVSna4H6mIuSfS9po+Eqhg38IPlBdmuRZbgXPlcj7zJZdLOInd0vpinX8Sx9m9d53a+nXp06dCpmT6m3FzewBuOQv95zvD4sKwzZ8v6shAb2vpMWMrA6jQX0EwYenmaxNh+T6ShtyeWduiqFFWxH3E4ktvMRvl223PrtJz4Sncpms45a29L9faYqdBvFTDsoa2cfpOU3Usb8jPOPJH+ojhuPgi4PGKlVGdFqIGBambgMOa3Go05zYe2vC8JSZGwTu9N/EVYH+GWF1Q1D9RtfTcW3Mp6eVbCkPiNf6yOf+Uby1xfaOscB8pVoUzTBzrUCslQVBfxsdnNiQdNjykljoonKyU1JdeefH7FLhsYyuGUKSNQGAYe4bQ+8y1kYAMSpB/lINjzuBtvIFLUyQiKouzDrvqfQRgsnOaksdeTHXAQ6nloLbgnWeqKqw3F5FbFkvn8xYemwnyrXLuXIF2JJsAouTrZRoB5CTwVOx5LX/wAaSrVMrFKQBcrc5QWspa21zpeV9UFzfboOg5TqHcbws/FxNQi6GmtNgdQSzXtbnoD95vuJ7tuHO2Y4ZVJ5IzqPZVNh7S1V5RzZ6yNdjTX8o/P/AAfg9StVSmgzO5CqNrk+Z+/tP0n2a4KMJhadAG+QeJurE3Y/cmROGdhcDh6wr0aAWoBZWLVGy3FjlVmIFxztL+WwhtOfqtT8bCXQiIlhjEREAREQBERAEREAREQBERAEREAREQDxVrKoLMwUDcsQAPUmQqvaHCrbNiKIvt41/wB5pXfDxVFo0qBF2LfF30AUMouOepOn+WcvoVQysWV2y6swOwJAFx6kD3mey5xeEjraT0740N8nhF53oUwMaalNlenWAdaikMp5OLjS4I/Imk/F85LolPiqHDNTzDMqmxsdCVO2YDY25az1xnB0EqkYaq1amNnamaZ+xOvrYekyvl5PooYrjGtvpdkBnilVsbz4lIvotr9OfrPFWjk0JBPO3LyhEZWrOCd86n1jN8Q3DaC1uRBve/laYHr6E66giR0qrfWe8ZXsQFtYjkQbg669NpLsqxGPRlwuJK6g2I2Mk47H5jZWdlFrF7XvbXQed7eUrqIJ2kilSI21MYJTmkshsGuUksEspIBBOZrjwi2xIJOunhkRaQMk4wE2Xci5J8z/ALSXwHgNXEVlp0lLOxsOg6knkANZNIyufy7mB2SxQpJWNCoadQXR1GZTqRrlvY6HQy04H3f4zEMBToMo5u4KKP8AU37C8/QfBeGDD4elRXUU0Vb9SBqfc3MnTQqkceWvlykik7HdnRgsIlGy5/qqFb2LnfU72Fh7S7iJb0c+TcnliIiDwREQBERAEREAREQBERAEREAREQBERAERKLtb2oXB0r71HzBF9FuWPkNPuJ42ksslCDm9sezn/fLhL16bBl/w7EZhcWYnUb65vwZzKtQdd7W9ZK4jxKrVZqhYtUZrknfXz5T2tQGl4zep5dPM85gly8n1encqkqX4XZXLUt6/2lt8+FpLYIzEaLppqRZtN9L+4lLWSxnxR52nmE+y6xbk8Pkk1auUsQLZ12HI369OdvSZOHYamwIZXY7gJqdBc/iV9d9QAdBzn2jXcHwkgkW0JGh3F+k9wVrCX3JGLo0z/h395CdeR0kilS89ekk1cKWdQqktbYC+pOgkkit2RfTNm7quBUsRjWp1qYqUzSYkG4KsGTKQw1B1I952Hh/d9gKLZloKSNi5L29mNvxKjut7Gvg6LVawtWq28J3RBqAfMnUjyE3maoRwuTg6nUSlN7Xwapje7Dh1Ry5oZSdSEZlW/wDSNB7WljwHshhcGSaFOzG93YlmseQJ2G2g6S6iTwjK7JtYbYiInpAREQBERAEREAREQBERAEREAREQBERAEREAREQBOV98CsuIw9Q3+HlZCeQJJzfhgfadUkHjXBaWKomlWXMp9iDyKnkZCcdywaNNaqrFJn5kxVFkJExviKlQjMSbCw6AXvYDlrNy7Zdjnwf1uPg5wqZipqsu7MiL+kbeIjXkJU8MxPCkqg1lx1ZAdv4NMH1VWzW8gwmPa08H0sdTGcd0Vk13FG9gP+5EtN97zOOYbEjC/JlRRp02UUwuQoxbYr6D01M0/ABcwDsFUkXcqWyjrYan2kmsPBCEnNb2sfYy8P4iKavTq0VqJVy5idKq5b5WpVP0nU6EEHY+Vvw7sTiqyiphV+YpEkB0sCrDdKtMm6NtpqNRYkSmxOIzkXN7aA7acp07uNqMtXEUx9BRXI/zBrA/Zj9hJQWXhlOobqg5xIPZnugxL1L4kfBp3u1ypYjooF7ep/M61wnszhcNrQoIjfz2ux9XOstImmMUjgTulPjx7CIiSKhERAEREAREQBERAEREAREQBERAEREAREQBERAEREAREQBPhM+z4RAPzf20462KxlSo5JW+VFvoqD6QP39TK4sioDlp+K+l7sLW1I5b6e8n9sOBvh8VVpsNibHqpN1I9pQlDa52EwPl8n1te1VprrB6qUQV8Mj/AAT0m+91PZr5vEfEZAaNE3e9rMd0W3PUXPkPOb3xLubwjtmpO9EH9As6+2bUfeWRrbWTJPXVRlg4Zh8KSddp3Xuf4QqYM1xfNWYi5FvAhKrbrc3N/TpLHgPdpg8ODmQV2POqqkD0Tb3N5tYFtBLoQxyzm6rVq1bY9H2IiWnPEREAREQBERAEREAREQBERAEREAREQBERAEREAREQBERAEREAREQCl7R9ksPjVArKcw0DrowHTzE17Bdz+DVr1GqVRf6CQqn1sLn7ifIkXBN5Lo32RjtT4N1weBp0ly0qaU16IoUbW5eQEzxEkUi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8441" name="Picture 10" descr="http://t1.gstatic.com/images?q=tbn:ANd9GcT4liE80r7XO4Z9QUxTJK1XHfKB0fMYM42EfOAsK8fMlQkjg1inaw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767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Obrázok 11" descr="trpaslikAa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álna bublina 12"/>
          <p:cNvSpPr/>
          <p:nvPr/>
        </p:nvSpPr>
        <p:spPr>
          <a:xfrm>
            <a:off x="1692275" y="260350"/>
            <a:ext cx="3671888" cy="1268413"/>
          </a:xfrm>
          <a:prstGeom prst="wedgeEllipseCallout">
            <a:avLst>
              <a:gd name="adj1" fmla="val 73504"/>
              <a:gd name="adj2" fmla="val 504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800" dirty="0">
                <a:solidFill>
                  <a:srgbClr val="FF0000"/>
                </a:solidFill>
              </a:rPr>
              <a:t>Aj mňa nájdeš v ovocí.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4" name="Oválna bublina 13"/>
          <p:cNvSpPr/>
          <p:nvPr/>
        </p:nvSpPr>
        <p:spPr>
          <a:xfrm>
            <a:off x="3059113" y="1844675"/>
            <a:ext cx="3673475" cy="1268413"/>
          </a:xfrm>
          <a:prstGeom prst="wedgeEllipseCallout">
            <a:avLst>
              <a:gd name="adj1" fmla="val -92724"/>
              <a:gd name="adj2" fmla="val 385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800" dirty="0">
                <a:solidFill>
                  <a:srgbClr val="FF0000"/>
                </a:solidFill>
              </a:rPr>
              <a:t>Mňa nájdeš v ovocí.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19458" name="Zástupný symbol obsahu 3" descr="slnieč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573463"/>
            <a:ext cx="2333625" cy="1962150"/>
          </a:xfrm>
        </p:spPr>
      </p:pic>
      <p:pic>
        <p:nvPicPr>
          <p:cNvPr id="19459" name="Obrázok 4" descr="trpaslik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357563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álna bublina 5"/>
          <p:cNvSpPr/>
          <p:nvPr/>
        </p:nvSpPr>
        <p:spPr>
          <a:xfrm rot="551592">
            <a:off x="3717925" y="757238"/>
            <a:ext cx="3816350" cy="1728787"/>
          </a:xfrm>
          <a:prstGeom prst="wedgeEllipseCallout">
            <a:avLst>
              <a:gd name="adj1" fmla="val -92702"/>
              <a:gd name="adj2" fmla="val 18136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800" dirty="0">
                <a:solidFill>
                  <a:srgbClr val="FF0000"/>
                </a:solidFill>
              </a:rPr>
              <a:t>A mňa získaš zo slniečka...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ok 7" descr="trpaslik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4290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20483" name="Zástupný symbol obsahu 6" descr="orech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549275"/>
            <a:ext cx="5472112" cy="3214688"/>
          </a:xfrm>
        </p:spPr>
      </p:pic>
      <p:sp>
        <p:nvSpPr>
          <p:cNvPr id="20484" name="AutoShape 2" descr="data:image/jpeg;base64,/9j/4AAQSkZJRgABAQAAAQABAAD/2wCEAAkGBhMSEBMTExMWFRUVGCEaGBgXGRwfHRseGhsYFx0jGhwZHiYeHCAjHx0aHy8gIycpLCwsHB8xNTAqNSYrLCkBCQoKDgwOGg8PGiwkHyQpKSwsLCwsLCwsLCwsLCwsKSwpLCwsLCksLCwsLCksLCksLCwpKSwpKSwpLCwsLCksLP/AABEIAIYAkAMBIgACEQEDEQH/xAAbAAACAgMBAAAAAAAAAAAAAAAFBgQHAAIDAf/EADwQAAECBAQDBQYEBQQDAAAAAAECAwAEESEFEjFBBlFhEyJxgZEHMkKhscEUI9HhFVJicvAkgpLxM7LC/8QAGAEAAwEBAAAAAAAAAAAAAAAAAQIDAAT/xAAiEQACAgMAAgIDAQAAAAAAAAAAAQIREiExA1FBcTJCYSL/2gAMAwEAAhEDEQA/ADWOcLzTray20Fg0BTmAqKgq33For7EWHZKZX2aSydk/0nx1FRvFySfFKK0BA2qdDCrjeHjF+8wKLFsx0ABN6j1Ec0aqiYmp47mVApSllNbZslx1poD1gzw9wW7Nt1QsVUrvqUK2OqvGBE97NJxM20yFpXnIGdFgnnmHSL1wHBW5RhLLewud1HcmFdLSHr5B/D3CrUmnK2MyjTM4rU05bAdBDE0dtY4qUBELFMaQygqWqg+ZgQdGOPFGREutZVRKbmhp6RW+NSszPKTMSrLiSBQLPdrTQ3ubesFnXnZ966crKb5TvyqOZ5coc5aVITchCRsSAAIL29A6VZIcATMysLn1nKnRAIJPPSw8dY2xWblZVxtbAU0tB1SBlWmxyqFbgjc3ho4l9o0tKJU3Lf6h81HduhJ6qGvgIqiSmG3afiVuIv7wAIBNzb9IzXthRYWJe0pt9stKStpKh7yaEjwBsYMcCY1JMslCXipalZlLcoFK2HSwtCZh+ESqx+TNtpUNO0bN/O9PSI2KqmZY0dShaDooBJSfAgfWhg5SRsU+Dzxyht+6aV2UIrZGNKZUptxVSDS1ajxgzhnFYcSWld0nQHT56CAPEmGqU4CGllWhoKmo502I3jWpMGNaDeETbbyiCsppy0NedYKLwVpQJQ+2D/UCB8qgQsYBgr7ZOZCkoULmnpppBOZkKe6oVHPT1ELWw0WAlxmUZS3L0JUAVOc/P/KQMLCXiQsVT8Vd/wBzCgxiqmlBS1gJGqTWh8Kw9MOoUwl1NQlQqCQf0jO7EoQprGFPL7JkVUdxtDvw6hMrLlKVXA71ulTeEL2eEhDwWkhwqBqd0kbef2hj/E17RHxEfakOnTo1D1hqGkFDqlVWsU10gtN4kygZlLA84qCRn1TLaGu2LZSuhO4sUwyNey4vJqqdcP8At/eJuMpO0UTS0yRxH7RGWq9mcyiNB/msVpifF81MvJSEnMT3Kiw2sDb1i2sA4Dk5RQqntV/zuUNxyG0cuMZRoOIdypBRoQBuL/QQy8dK27NasS5fh3E2g0xLPVS8SpaqWQv4qqIr+sEj7L55xSTNzXaJB93Oo16UpSHXhmfTkGZQGaoFTa1OfjBhU8AsJUU97QDnrFlFAbE2QwZDT6EJACk+6ALCE/2mcNIbPaNkIrdTdhqblI+tIsTFmeznEroSCLU5wNx7EJSZdMm+B2ik1TW2umU84STrQqKWl26CxglJY8psFChmSqxrcekEeJeCXJWqmiXEDVJHeHprC024Fih1iNlSXiMukfmN+4TcbpP6RYnA2PVZCXQFZbVI+8Vk26UmhuncRZ/Da2WJROYpJN9tD5QE9gkMD+FZqOS5KSdQD3eflEOfwQTbTiadnNIBIIFldFemsR2+O2D3BRIFyofRI3jaW4kZZcbUCVJWugXc1rqL6U5RR0mmhEKnDnB61qDrrhTeyABqOdbRYkus9iEGqgLAmlbc4PrkEK1RTryiG+2EAqGnUfMc4vTSEN8dwFtxsEJCVI90pFLaHxG9OkUljGMdjMrrmSpJKSCNCDQ33B1Bi8JrHUZVUvY/SKu4xwNMyz2zSSXEryrT/NelR8om8ch7EqWxPLNheiXCK8qnf1pFsyOKuZQkEpFLgG5NfpFa4Hws6h9PaJISk90Hn4jlrD5+ISn3daUEBr5MxvwqczJIIFEilK84UOIcV7Z1LIIBuaWuEi/zUPSPRjRZZVVXeVYfeOHCXDjeINPTayc4UUMqFi3kANRsak3BgrYFoHTuOqbQhtSRUKJSuvQDTeAuJ8WqUBR5SVoIUk1r3k3FaDy1gBjeJLW8sqNTW500t9oFPkRNWylIvLhz2lS08hCXvy30i4rYncpPXlCt7UMKCwl5tQzI1pY0r9o14O4mw+YaDM1KtdqgAJoPfoNRyVzFYs/DpGRUxlbQgppQ2qfnU+sUqxbopvAPaSSEtTRJy2S7v/u5wRxPh9ibBWgpSs3C0aH+4c40469nLaczksDQapI/9ekI0hij8qruk05HSJShbtBRIxDDX5deVxNibKGhh04V4GVOJzLmFJbHwgGvztEDDeN2nhkeSL+n7RZ3DmJtOMjsyE5aDL05giAu8M2zMI4MkJev5ecgarNT+lfCF3FeGnZmaLrawlLRBS3komtAdUn7Qx4/iaW2zUipvtp+0A+FeLDMhaWmFAZie07oreguTyAEXyVbJ7BmOe0ybk3C1MMmtLEKGUjmDSB6PaY5MJ7PIE00qanlawAHkYafaBw0ubYQ2UZVpOZKjQ2pdNR5ekVuxwHMtqCiUAA6V2HhCymvYyQ88QY7+DCCkFXbKCSpVwkBSc3ictaQbYnkEUSAByjziPAkqQy2aZy5mA30pb1hNxLAZ2UfV2X5gJzBOwrfnURCS9hjQZ4hm0oebJNE026mkQcQnUZgpCgUgai3jWu8C8WVMuN5phrsik90k2Nbm55QEIcWQ2xmdJ2bBPqYrGSxNjbJGM4qp5SW0XUo5Ujxsf084uHhrD/wMihkJJXQqNBqpX+U8orXAvZbNlQfcc7BaaFNqkcrQ4L4mm6JlnCgvrXlBQLU0HmdYEfNFukFoAJ9nFnFKIKlqJXaoQmtaDmon6QEmeF5ZuxSpVP5lH/5pSLJx7E0yzKGEK71KqO/UnzivsSfClqUFGnXeJ+T+BiwTgknLNYkz2iUlh2qCCT3SbA1Ol6Xhw4mwR+VcK2CpbYGgPfA+iwOt4SF4bnWjNXJWpNDBzhvjNS3RLPrqrNlQsnXYA9doeMrRpI9Z42VTKt0jo4lQ/UQDxBlLzgDZQSs6JIN/DWHjiHGGW2j27STSwzAV8q/aF/hXC2jNIWABnVX+1OtPSNJ0LFWJbmFHOpIuUkhRGg21g5w6h9lQLTqkmtbXB8jaB05jKfxLqakI7RVDt7xpUQ0YIlIGeovpXb0jTdLYyLMbxhLiUpWhCwU3BQLml9RHFtpltJ7NKWq/CgUFuY05wBamUjUd6moJp9Yjl25oabm/wCsckr6hhjmsVJTrWsBH5qxBG8Lc/xkhp0JHeHxUt/hjf8Ajra65TY7H99Ypuk2I16GyUnlT8+t4IWptgZWSkHKpW9+UEcZkZgrS4hlV/f0NKX53B6XglL4wEBLbTYygUGUgAdOkTP46DY1SacrR1uCmqbFUqFObSy4A3MD3aKCVd2/mbwawrFpSXTQFtsb3Sn7xz4pLMw0W3UBQpUEi4PRQ0MUlxPwY6yStv8AMaG4N0+I18xEF4KemMpWXJNe0qT7YNsntVn+X3RS9Sd/KEXEsUWJkOoV38+ZPS8K/BjjbLinn0LISAEgWBqb1JHIQae4u7yiy02lJNgRU+pg4b0Mb41xC68vOpNzqRAqaxfu5a1jg4/nVqUH5RCxKUWnvA5gNaWI/URtNmxol/xT3e9S3zgHiF3FEW3hqwX2azE20l3tG2kn3QsmpHO20Q+JuApqTQVrCVoGqkGtPHpFIxozkAcNbXMPjOpSqakmth4w4onuwStY1CSE/wBxFBAThyXytle5NoJYQ8l2eabVdLZzK/qVy8ohKWfk+hkqRpwxwUX0qcfUlpvUKVXMr+1P3jr/AAVUu7/pyt5I+EA+ttobZmVyOuZyS22uiUA0rv5CMHHQbqhptLZ07oobdd4uv9aJ8IklOJCR2jL1SNQCCk8ri4gdjEslwANvLTe4UdvHUQZTxC8vvKKj4kx0bc7X30pVW9SPvqInJVwyZX7uDKrlykkwSw32dvkZnn0SqeSzVX/AaecM0632TauwqHdCDSuX+hW/1hVBcWSFroetbw6lrZqsseWxBqtXEDxB1p5wRXjjSUgJWb8xp6WMVZLY7POgASxqRStSPPvaesFGOHJ5y61IaSLmqqqp0pvDq0JQw47xJ+WtdCUppmXQ0FbQmuY69N5cqcqEnnQKppDfPYc3kSyLoI7w6b169YQpuSclFUWaorRChoRtbbqInKUqHSQWxQTLrGUpzJBr3KH1peFP8VlNCnTY84ZpHGSkpUhVL7dIMzLMtPIPapyO07rqRv8A1D4h84EG2qYeCS29cEDa9zE9hVda+UCJ2XXLuqbXqNDsRzHQxLwmZK3UNj4j8tTEPJCT4WUlQ7Ye7MOITkQsjQZRuOXSDUxgMwtkhxaEJIIIUbkG14LYXjBZaypQE0FLjaImLPF1JVy0EXt10572Vhj0s5Kt5EJzClApIJSOZJ2MQuGmy0tDp3NesGcfmltJoFFPeTccjUHxgW4oKOVNjsLQEqQ9hviTF0qmFkKUgkApOyqga8oHSju5INPXziNiUkVK6gAegjbCMGm3alporSmxNh5VOsUTA0MDOIC1CR4U+5jxUwLAqPnt6RBfwWaTdTSh4Xp6GIU3iiEWWTUbZTC9YKGzDXA4UozA3oCRWnrrAzjWSQ062lKi4tYJsnatBSl/PpA/AOIgXAllpbjqrCp7oHUC586RY+GSJl2quDM+4aqUbkDZNTe3IQ6XwLwV5XFaUtfS0EHJ+uUAEWv15Qlom1Uvr5iDTbxygjS30iEm4odJDA1PpIOg2FQCfLYQucRhCszatNRzFYltIqkq5wOnHUhzvDNmFNKmvSDGVs1UKikqaVlOmxgxI4kUEKSvTUH/ACkNs3wpLFtpb5/DpGormWofRMJXGmKsOPJRKtBtppOUU1VetVHcxs05YoZLVsNs4eidcSF3STZW6TyPQw04zway32c0igUnYGgO2mtNYr3A0zSWgts0QTby+cMxnn1sgGvdGnT9YskqZP5GddVNhRrpsem4+8cgaC18uoiFgk7nRTkNAf1jsuYFag0J1BiIRa42kFOIVkBJSc1BqQNaeGvlChheJpbmEqUmqaCo8P2ixZ+fLSw6CCpFx6Uv0pFd44W1O9q0MqXLgcidR6xSOzBKfxUOLW4kBIJrSH3gnH2nZZtFKFFa7XrcnnCRwvw+06QqYWezTqgWKj47CCeOYWphZflQlCCB3E6Abf8AcK16GUiwpl9JuCIT8fk0OFQICgR0gVJ8blQyuCio9mMTSu+aJJOyqoKez3Bksdo4RUqVYn+Ufv8ASHFDoUsqrWny5Qp8MzqVITQ2NR5gmGIClADWDKbsg0VZMzVXNdRev7wTkJ8LQgV93ukDpp8oUXniRzNdo1k5pTa6qVlGhCq38ucVlHJUZaLAXPhIok058uvyiOKoWHzTfIDsbXI6DSF2Rx1tx9KVf+IVK1HUhIJp0qaRpiWPKcWKIyorYHl96wi8bXRrRzx/iJS1FIUTQm/OIklgTrks7MpultQChvffyt6w+O4ZLzbAS8mikjuOIAqnoofEn5xDwiQVKpcl1d5L4UlDia5So3API2EUTxQt2d+DcRSiUCVCqs1ACNiak/OGeQWkJXXQ3Hhy5xW2G4kQrIbk6dCn9qw8yM+gjUG2h28oDbTA0A3XzLTBTTuk1Sf85QUnMYQtIsARe4AofLWOWJsh5GwUn3aCFjs15+zJoomgBNj/AGmF7wf7C6JoPLCFEJCu7XlW0BMfwFyTTkUO0bCu44PhPI052jHQW6Aiis2/S8H142ksJLtFNqPZOA+FUnxEFPF0BkDAMPVMN/lrAXc5FWB8DDE1OVZCFCikjKpJ2KSQYSy4qWcKUklOqFDcGCLOO1dcC/eNFV51AB87A+sK03Zjyd4cKiShOat6DaFmYlCFBNT4Q/SeKAVA1VautBvAX+CPzc2fw6Cug2oLJ8esPFuhbOXDsz2Cy0s0vUV5nUedoc28USL5r8jCfjvD80O+7Luop3SSlVLdaUgYyn+fOelD97RnFS2awviKmZUrbYSrtBZTy6V0vkAskddYSZkFSzepO5jyMikegXA7/C25WXbfXVxxy6E/CKH4ufhAOcn1uqzKN/p4R5GQ0dsw9cKT6ltiuohgmUUSVfCr3k7eI5EbGPIyIswG4m4QS3LCaZOUChUk13NKjka7REwbEStAVod6aVjIyBL8RkF+1ITWNXsNTMe8SAgVtStf0jIyJwCyYzwal5hwqWVOhJWhatsgqQaaggU9IScRmM0qsgUopJPKtSLRkZFf2AuHPDpkutlB95AzJPKmojlMSuVxK8xNQDf6R7GRm6Zh54ZwBt8LzLWkKRUZaVHrB3hSX/AzYbJK0uJOUixGU3zDT5xkZGfUIWM2/YDUKG4+scnpFspu2j/iP0jIyLs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20485" name="Picture 4" descr="http://t0.gstatic.com/images?q=tbn:ANd9GcRHyOvgxtjkAlyQcm2ELenkeSkXjwHRnGjV8IUYsMBSoZWSBMU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860800"/>
            <a:ext cx="36004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álna bublina 9"/>
          <p:cNvSpPr/>
          <p:nvPr/>
        </p:nvSpPr>
        <p:spPr>
          <a:xfrm rot="551592">
            <a:off x="4621213" y="166688"/>
            <a:ext cx="4389437" cy="2027237"/>
          </a:xfrm>
          <a:prstGeom prst="wedgeEllipseCallout">
            <a:avLst>
              <a:gd name="adj1" fmla="val 24243"/>
              <a:gd name="adj2" fmla="val 14289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800" dirty="0">
                <a:solidFill>
                  <a:srgbClr val="FF0000"/>
                </a:solidFill>
              </a:rPr>
              <a:t>Mňa nájdeš zas </a:t>
            </a:r>
          </a:p>
          <a:p>
            <a:pPr algn="ctr">
              <a:defRPr/>
            </a:pPr>
            <a:r>
              <a:rPr lang="sk-SK" sz="2800" dirty="0">
                <a:solidFill>
                  <a:srgbClr val="FF0000"/>
                </a:solidFill>
              </a:rPr>
              <a:t>v orechoch a semienkach.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Zástupný symbol obsahu 3" descr="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5048250" cy="3067050"/>
          </a:xfrm>
        </p:spPr>
      </p:pic>
      <p:pic>
        <p:nvPicPr>
          <p:cNvPr id="21506" name="Obrázok 4" descr="trpaslik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7732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prstGeom prst="wedgeEllipseCallout">
            <a:avLst>
              <a:gd name="adj1" fmla="val 29721"/>
              <a:gd name="adj2" fmla="val 15529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>
              <a:defRPr/>
            </a:pPr>
            <a:r>
              <a:rPr lang="sk-SK" sz="2800" dirty="0" smtClean="0">
                <a:solidFill>
                  <a:srgbClr val="FF0000"/>
                </a:solidFill>
              </a:rPr>
              <a:t>Nás je viac a staráme sa, aby </a:t>
            </a:r>
            <a:br>
              <a:rPr lang="sk-SK" sz="2800" dirty="0" smtClean="0">
                <a:solidFill>
                  <a:srgbClr val="FF0000"/>
                </a:solidFill>
              </a:rPr>
            </a:br>
            <a:r>
              <a:rPr lang="sk-SK" sz="2800" dirty="0" smtClean="0">
                <a:solidFill>
                  <a:srgbClr val="FF0000"/>
                </a:solidFill>
              </a:rPr>
              <a:t>v tvojom tele  všetko fungovalo... </a:t>
            </a:r>
            <a:endParaRPr lang="sk-SK" sz="2800" dirty="0">
              <a:solidFill>
                <a:srgbClr val="FF0000"/>
              </a:solidFill>
            </a:endParaRPr>
          </a:p>
        </p:txBody>
      </p:sp>
      <p:pic>
        <p:nvPicPr>
          <p:cNvPr id="21508" name="Obrázok 7" descr="trpaslikB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5085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ok 8" descr="trpaslik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149725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BlokTextu 9"/>
          <p:cNvSpPr txBox="1">
            <a:spLocks noChangeArrowheads="1"/>
          </p:cNvSpPr>
          <p:nvPr/>
        </p:nvSpPr>
        <p:spPr bwMode="auto">
          <a:xfrm>
            <a:off x="2484438" y="5445125"/>
            <a:ext cx="57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/>
              <a:t>2</a:t>
            </a:r>
          </a:p>
        </p:txBody>
      </p:sp>
      <p:pic>
        <p:nvPicPr>
          <p:cNvPr id="21511" name="Obrázok 10" descr="trpaslik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8E71E"/>
              </a:clrFrom>
              <a:clrTo>
                <a:srgbClr val="A8E7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0" y="4005263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BlokTextu 11"/>
          <p:cNvSpPr txBox="1">
            <a:spLocks noChangeArrowheads="1"/>
          </p:cNvSpPr>
          <p:nvPr/>
        </p:nvSpPr>
        <p:spPr bwMode="auto">
          <a:xfrm>
            <a:off x="7812088" y="5300663"/>
            <a:ext cx="79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116</Words>
  <Application>Microsoft Office PowerPoint</Application>
  <PresentationFormat>Prezentácia na obrazovke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Šablóna návrhu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Predvolený návrh</vt:lpstr>
      <vt:lpstr>Snímka 1</vt:lpstr>
      <vt:lpstr>Večer, keď prišla Školienka domov, odkrojila si z jabĺčka a premýšľala o vitamínoch.</vt:lpstr>
      <vt:lpstr>Motýľ so zlatými krídlami zobral Školienku do Vitamínového údolia.</vt:lpstr>
      <vt:lpstr>Vo Vitamínovom údolí bývali malí trpaslíčkovia – vitamíny.</vt:lpstr>
      <vt:lpstr>Na maličkom vláčiku previezli Motýľa so zlatými krídlami a Školienku po Vitamínovom údolí.</vt:lpstr>
      <vt:lpstr>Snímka 6</vt:lpstr>
      <vt:lpstr>Snímka 7</vt:lpstr>
      <vt:lpstr>Snímka 8</vt:lpstr>
      <vt:lpstr>Nás je viac a staráme sa, aby  v tvojom tele  všetko fungovalo... </vt:lpstr>
      <vt:lpstr>Najlepšie sú vitamíny priamo  z prírody.</vt:lpstr>
      <vt:lpstr>Snímka 11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Pouzivatel02</dc:creator>
  <cp:lastModifiedBy>andrea</cp:lastModifiedBy>
  <cp:revision>33</cp:revision>
  <dcterms:created xsi:type="dcterms:W3CDTF">2009-05-17T16:40:10Z</dcterms:created>
  <dcterms:modified xsi:type="dcterms:W3CDTF">2013-05-08T13:49:15Z</dcterms:modified>
</cp:coreProperties>
</file>