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5" r:id="rId4"/>
    <p:sldId id="262" r:id="rId5"/>
    <p:sldId id="264" r:id="rId6"/>
  </p:sldIdLst>
  <p:sldSz cx="9144000" cy="6858000" type="screen4x3"/>
  <p:notesSz cx="6858000" cy="9144000"/>
  <p:defaultTextStyle>
    <a:defPPr>
      <a:defRPr lang="sk-SK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90" y="-4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Kliknite sem a upravte štýl predlohy podnadpisov.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E619F1-4040-4889-A27D-97063F5CE2DA}" type="datetimeFigureOut">
              <a:rPr lang="sk-SK"/>
              <a:pPr>
                <a:defRPr/>
              </a:pPr>
              <a:t>13.9.2012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981674-3F42-4FD7-BE15-95314725F197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062C54-142F-40BE-87B2-1A54755AF7F3}" type="datetimeFigureOut">
              <a:rPr lang="sk-SK"/>
              <a:pPr>
                <a:defRPr/>
              </a:pPr>
              <a:t>13.9.2012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4F5AB6-8FFD-4993-A2A5-DED0CFE1B8B0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F01D13-A6AE-44F2-A996-7EA551ED4CC8}" type="datetimeFigureOut">
              <a:rPr lang="sk-SK"/>
              <a:pPr>
                <a:defRPr/>
              </a:pPr>
              <a:t>13.9.2012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DA032E-EF40-442B-922F-2F53F424564D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C8F4DD-3198-4D6E-801C-F84F8AFAABD0}" type="datetimeFigureOut">
              <a:rPr lang="sk-SK"/>
              <a:pPr>
                <a:defRPr/>
              </a:pPr>
              <a:t>13.9.2012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B48D0B-590C-4765-8D53-7D65D903CC23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326DF4-2645-45BF-BD69-BEAA167E19E7}" type="datetimeFigureOut">
              <a:rPr lang="sk-SK"/>
              <a:pPr>
                <a:defRPr/>
              </a:pPr>
              <a:t>13.9.2012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0570C1-5345-479E-BC16-5B60F0DEDC09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EE3340-52D8-4E55-B827-527AEED08221}" type="datetimeFigureOut">
              <a:rPr lang="sk-SK"/>
              <a:pPr>
                <a:defRPr/>
              </a:pPr>
              <a:t>13.9.2012</a:t>
            </a:fld>
            <a:endParaRPr lang="sk-SK"/>
          </a:p>
        </p:txBody>
      </p:sp>
      <p:sp>
        <p:nvSpPr>
          <p:cNvPr id="6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071220-2E6F-4914-9B59-24030020F568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274C85-4651-4DF9-80A8-0DE26B24CFFE}" type="datetimeFigureOut">
              <a:rPr lang="sk-SK"/>
              <a:pPr>
                <a:defRPr/>
              </a:pPr>
              <a:t>13.9.2012</a:t>
            </a:fld>
            <a:endParaRPr lang="sk-SK"/>
          </a:p>
        </p:txBody>
      </p:sp>
      <p:sp>
        <p:nvSpPr>
          <p:cNvPr id="8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9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40EE3F-0FCA-4D5E-B8CB-FCF83A129F49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243AE4-B5E0-4E08-8BFD-BF8D35811DB9}" type="datetimeFigureOut">
              <a:rPr lang="sk-SK"/>
              <a:pPr>
                <a:defRPr/>
              </a:pPr>
              <a:t>13.9.2012</a:t>
            </a:fld>
            <a:endParaRPr lang="sk-SK"/>
          </a:p>
        </p:txBody>
      </p:sp>
      <p:sp>
        <p:nvSpPr>
          <p:cNvPr id="4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BF1565-5E96-4024-B4EE-176346385A47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A4F8C3-7F79-4287-9280-4441896E33E0}" type="datetimeFigureOut">
              <a:rPr lang="sk-SK"/>
              <a:pPr>
                <a:defRPr/>
              </a:pPr>
              <a:t>13.9.2012</a:t>
            </a:fld>
            <a:endParaRPr lang="sk-SK"/>
          </a:p>
        </p:txBody>
      </p:sp>
      <p:sp>
        <p:nvSpPr>
          <p:cNvPr id="3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4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39692D-0870-42C7-AD9E-5B35ED1A569B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8A0A17-AA3F-4259-AE82-2FED173346AE}" type="datetimeFigureOut">
              <a:rPr lang="sk-SK"/>
              <a:pPr>
                <a:defRPr/>
              </a:pPr>
              <a:t>13.9.2012</a:t>
            </a:fld>
            <a:endParaRPr lang="sk-SK"/>
          </a:p>
        </p:txBody>
      </p:sp>
      <p:sp>
        <p:nvSpPr>
          <p:cNvPr id="6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9C58AD-DC07-49CD-A16E-2246D36BDE72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k-SK" noProof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09219D-DD79-4B41-8BB4-8AF26F3BCAB7}" type="datetimeFigureOut">
              <a:rPr lang="sk-SK"/>
              <a:pPr>
                <a:defRPr/>
              </a:pPr>
              <a:t>13.9.2012</a:t>
            </a:fld>
            <a:endParaRPr lang="sk-SK"/>
          </a:p>
        </p:txBody>
      </p:sp>
      <p:sp>
        <p:nvSpPr>
          <p:cNvPr id="6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C5F5B3-BD76-4F35-A73D-EB0FEAB9705B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nadpisu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k-SK" smtClean="0"/>
              <a:t>Kliknite sem a upravte štýl predlohy nadpisov.</a:t>
            </a:r>
          </a:p>
        </p:txBody>
      </p:sp>
      <p:sp>
        <p:nvSpPr>
          <p:cNvPr id="1027" name="Zástupný symbol textu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B480A35-D771-410B-B984-4E6DFE16D18C}" type="datetimeFigureOut">
              <a:rPr lang="sk-SK"/>
              <a:pPr>
                <a:defRPr/>
              </a:pPr>
              <a:t>13.9.2012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4B92549-D292-49B3-976F-041C4B60F460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13" Type="http://schemas.openxmlformats.org/officeDocument/2006/relationships/image" Target="../media/image13.jpeg"/><Relationship Id="rId18" Type="http://schemas.openxmlformats.org/officeDocument/2006/relationships/image" Target="../media/image18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12" Type="http://schemas.openxmlformats.org/officeDocument/2006/relationships/image" Target="../media/image12.jpeg"/><Relationship Id="rId17" Type="http://schemas.openxmlformats.org/officeDocument/2006/relationships/image" Target="../media/image17.jpeg"/><Relationship Id="rId2" Type="http://schemas.openxmlformats.org/officeDocument/2006/relationships/image" Target="../media/image2.jpeg"/><Relationship Id="rId16" Type="http://schemas.openxmlformats.org/officeDocument/2006/relationships/image" Target="../media/image16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gif"/><Relationship Id="rId11" Type="http://schemas.openxmlformats.org/officeDocument/2006/relationships/image" Target="../media/image11.jpeg"/><Relationship Id="rId5" Type="http://schemas.openxmlformats.org/officeDocument/2006/relationships/image" Target="../media/image5.jpeg"/><Relationship Id="rId15" Type="http://schemas.openxmlformats.org/officeDocument/2006/relationships/image" Target="../media/image15.jpeg"/><Relationship Id="rId10" Type="http://schemas.openxmlformats.org/officeDocument/2006/relationships/image" Target="../media/image10.jpeg"/><Relationship Id="rId4" Type="http://schemas.openxmlformats.org/officeDocument/2006/relationships/image" Target="../media/image4.jpeg"/><Relationship Id="rId9" Type="http://schemas.openxmlformats.org/officeDocument/2006/relationships/image" Target="../media/image9.jpeg"/><Relationship Id="rId14" Type="http://schemas.openxmlformats.org/officeDocument/2006/relationships/image" Target="../media/image14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13" Type="http://schemas.openxmlformats.org/officeDocument/2006/relationships/image" Target="../media/image15.jpeg"/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12" Type="http://schemas.openxmlformats.org/officeDocument/2006/relationships/image" Target="../media/image1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11" Type="http://schemas.openxmlformats.org/officeDocument/2006/relationships/image" Target="../media/image13.jpeg"/><Relationship Id="rId5" Type="http://schemas.openxmlformats.org/officeDocument/2006/relationships/image" Target="../media/image6.gif"/><Relationship Id="rId10" Type="http://schemas.openxmlformats.org/officeDocument/2006/relationships/image" Target="../media/image12.jpeg"/><Relationship Id="rId4" Type="http://schemas.openxmlformats.org/officeDocument/2006/relationships/image" Target="../media/image5.jpeg"/><Relationship Id="rId9" Type="http://schemas.openxmlformats.org/officeDocument/2006/relationships/image" Target="../media/image11.jpeg"/><Relationship Id="rId14" Type="http://schemas.openxmlformats.org/officeDocument/2006/relationships/image" Target="../media/image18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jpeg"/><Relationship Id="rId3" Type="http://schemas.openxmlformats.org/officeDocument/2006/relationships/image" Target="../media/image5.jpeg"/><Relationship Id="rId7" Type="http://schemas.openxmlformats.org/officeDocument/2006/relationships/image" Target="../media/image1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10" Type="http://schemas.openxmlformats.org/officeDocument/2006/relationships/image" Target="../media/image18.jpeg"/><Relationship Id="rId4" Type="http://schemas.openxmlformats.org/officeDocument/2006/relationships/image" Target="../media/image8.jpeg"/><Relationship Id="rId9" Type="http://schemas.openxmlformats.org/officeDocument/2006/relationships/image" Target="../media/image1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jpeg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sk-SK" smtClean="0"/>
              <a:t>Písmenko - slovo</a:t>
            </a:r>
          </a:p>
        </p:txBody>
      </p:sp>
      <p:sp>
        <p:nvSpPr>
          <p:cNvPr id="13315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sk-SK" smtClean="0">
                <a:solidFill>
                  <a:schemeClr val="tx1"/>
                </a:solidFill>
                <a:latin typeface="Arial" charset="0"/>
              </a:rPr>
              <a:t>Klikaj na obrázky podľa písmenka, ktoré je na začiatku slova.</a:t>
            </a:r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6048375" y="6308725"/>
            <a:ext cx="30956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k-SK"/>
              <a:t>AŤ, obrázky z internetu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Zástupný symbol obsahu 3" descr="Autumn Leaves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323850" y="1341438"/>
            <a:ext cx="8351838" cy="5256212"/>
          </a:xfrm>
        </p:spPr>
      </p:pic>
      <p:sp>
        <p:nvSpPr>
          <p:cNvPr id="5" name="Obdĺžnik 4"/>
          <p:cNvSpPr/>
          <p:nvPr/>
        </p:nvSpPr>
        <p:spPr>
          <a:xfrm>
            <a:off x="3348038" y="333375"/>
            <a:ext cx="1439862" cy="792163"/>
          </a:xfrm>
          <a:prstGeom prst="rect">
            <a:avLst/>
          </a:prstGeom>
          <a:solidFill>
            <a:srgbClr val="FFC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6600" b="1" dirty="0"/>
              <a:t>A</a:t>
            </a:r>
          </a:p>
        </p:txBody>
      </p:sp>
      <p:sp>
        <p:nvSpPr>
          <p:cNvPr id="7" name="Obdĺžnik 6"/>
          <p:cNvSpPr/>
          <p:nvPr/>
        </p:nvSpPr>
        <p:spPr>
          <a:xfrm>
            <a:off x="2411413" y="1341438"/>
            <a:ext cx="2089150" cy="122396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k-SK"/>
          </a:p>
        </p:txBody>
      </p:sp>
      <p:sp>
        <p:nvSpPr>
          <p:cNvPr id="8" name="Obdĺžnik 7"/>
          <p:cNvSpPr/>
          <p:nvPr/>
        </p:nvSpPr>
        <p:spPr>
          <a:xfrm>
            <a:off x="4500563" y="1341438"/>
            <a:ext cx="2087562" cy="122396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k-SK"/>
          </a:p>
        </p:txBody>
      </p:sp>
      <p:sp>
        <p:nvSpPr>
          <p:cNvPr id="13" name="Obdĺžnik 12"/>
          <p:cNvSpPr/>
          <p:nvPr/>
        </p:nvSpPr>
        <p:spPr>
          <a:xfrm>
            <a:off x="323850" y="2565400"/>
            <a:ext cx="2087563" cy="1223963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k-SK"/>
          </a:p>
        </p:txBody>
      </p:sp>
      <p:sp>
        <p:nvSpPr>
          <p:cNvPr id="15" name="Obdĺžnik 14"/>
          <p:cNvSpPr/>
          <p:nvPr/>
        </p:nvSpPr>
        <p:spPr>
          <a:xfrm>
            <a:off x="2411413" y="3789363"/>
            <a:ext cx="2089150" cy="122396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k-SK"/>
          </a:p>
        </p:txBody>
      </p:sp>
      <p:sp>
        <p:nvSpPr>
          <p:cNvPr id="16" name="Obdĺžnik 15"/>
          <p:cNvSpPr/>
          <p:nvPr/>
        </p:nvSpPr>
        <p:spPr>
          <a:xfrm>
            <a:off x="6588125" y="3789363"/>
            <a:ext cx="2087563" cy="122396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k-SK"/>
          </a:p>
        </p:txBody>
      </p:sp>
      <p:sp>
        <p:nvSpPr>
          <p:cNvPr id="17" name="Obdĺžnik 16"/>
          <p:cNvSpPr/>
          <p:nvPr/>
        </p:nvSpPr>
        <p:spPr>
          <a:xfrm>
            <a:off x="323850" y="3789363"/>
            <a:ext cx="2087563" cy="122396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k-SK"/>
          </a:p>
        </p:txBody>
      </p:sp>
      <p:sp>
        <p:nvSpPr>
          <p:cNvPr id="19" name="Obdĺžnik 18"/>
          <p:cNvSpPr/>
          <p:nvPr/>
        </p:nvSpPr>
        <p:spPr>
          <a:xfrm>
            <a:off x="6588125" y="5013325"/>
            <a:ext cx="2087563" cy="1223963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k-SK"/>
          </a:p>
        </p:txBody>
      </p:sp>
      <p:grpSp>
        <p:nvGrpSpPr>
          <p:cNvPr id="33" name="Skupina 32"/>
          <p:cNvGrpSpPr>
            <a:grpSpLocks/>
          </p:cNvGrpSpPr>
          <p:nvPr/>
        </p:nvGrpSpPr>
        <p:grpSpPr bwMode="auto">
          <a:xfrm>
            <a:off x="323850" y="1341438"/>
            <a:ext cx="2087563" cy="1223962"/>
            <a:chOff x="323528" y="1340768"/>
            <a:chExt cx="2088232" cy="1224136"/>
          </a:xfrm>
        </p:grpSpPr>
        <p:sp>
          <p:nvSpPr>
            <p:cNvPr id="6" name="Obdĺžnik 5"/>
            <p:cNvSpPr/>
            <p:nvPr/>
          </p:nvSpPr>
          <p:spPr>
            <a:xfrm>
              <a:off x="323528" y="1340768"/>
              <a:ext cx="2088232" cy="1224136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sk-SK"/>
            </a:p>
          </p:txBody>
        </p:sp>
        <p:pic>
          <p:nvPicPr>
            <p:cNvPr id="2" name="Obrázok 21" descr="auto.jpg"/>
            <p:cNvPicPr>
              <a:picLocks noChangeAspect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827584" y="1412776"/>
              <a:ext cx="1143000" cy="1038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0" name="Obdĺžnik 9"/>
          <p:cNvSpPr/>
          <p:nvPr/>
        </p:nvSpPr>
        <p:spPr>
          <a:xfrm>
            <a:off x="2411413" y="2565400"/>
            <a:ext cx="2089150" cy="1223963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k-SK"/>
          </a:p>
        </p:txBody>
      </p:sp>
      <p:pic>
        <p:nvPicPr>
          <p:cNvPr id="23" name="Obrázok 22" descr="misa.jpg"/>
          <p:cNvPicPr>
            <a:picLocks noChangeAspect="1"/>
          </p:cNvPicPr>
          <p:nvPr/>
        </p:nvPicPr>
        <p:blipFill>
          <a:blip r:embed="rId4"/>
          <a:srcRect b="12202"/>
          <a:stretch>
            <a:fillRect/>
          </a:stretch>
        </p:blipFill>
        <p:spPr bwMode="auto">
          <a:xfrm>
            <a:off x="2700338" y="2708275"/>
            <a:ext cx="1381125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Obdĺžnik 11"/>
          <p:cNvSpPr/>
          <p:nvPr/>
        </p:nvSpPr>
        <p:spPr>
          <a:xfrm>
            <a:off x="4500563" y="3789363"/>
            <a:ext cx="2087562" cy="122396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k-SK"/>
          </a:p>
        </p:txBody>
      </p:sp>
      <p:pic>
        <p:nvPicPr>
          <p:cNvPr id="24" name="Obrázok 23" descr="slnko.jpg"/>
          <p:cNvPicPr>
            <a:picLocks noChangeAspect="1"/>
          </p:cNvPicPr>
          <p:nvPr/>
        </p:nvPicPr>
        <p:blipFill>
          <a:blip r:embed="rId5"/>
          <a:srcRect l="5287" r="11264"/>
          <a:stretch>
            <a:fillRect/>
          </a:stretch>
        </p:blipFill>
        <p:spPr bwMode="auto">
          <a:xfrm>
            <a:off x="4932363" y="3860800"/>
            <a:ext cx="115252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Obdĺžnik 20"/>
          <p:cNvSpPr/>
          <p:nvPr/>
        </p:nvSpPr>
        <p:spPr>
          <a:xfrm>
            <a:off x="323850" y="5013325"/>
            <a:ext cx="2087563" cy="1223963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k-SK"/>
          </a:p>
        </p:txBody>
      </p:sp>
      <p:pic>
        <p:nvPicPr>
          <p:cNvPr id="25" name="Obrázok 24" descr="motýlik.gif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827088" y="5084763"/>
            <a:ext cx="1095375" cy="1095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" name="Šípka vpravo so zárezom 28">
            <a:hlinkClick r:id="" action="ppaction://hlinkshowjump?jump=nextslide"/>
          </p:cNvPr>
          <p:cNvSpPr/>
          <p:nvPr/>
        </p:nvSpPr>
        <p:spPr>
          <a:xfrm>
            <a:off x="7019925" y="404813"/>
            <a:ext cx="647700" cy="431800"/>
          </a:xfrm>
          <a:prstGeom prst="notched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k-SK"/>
          </a:p>
        </p:txBody>
      </p:sp>
      <p:sp>
        <p:nvSpPr>
          <p:cNvPr id="11" name="Obdĺžnik 10"/>
          <p:cNvSpPr/>
          <p:nvPr/>
        </p:nvSpPr>
        <p:spPr>
          <a:xfrm>
            <a:off x="6588125" y="2565400"/>
            <a:ext cx="2087563" cy="1223963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k-SK"/>
          </a:p>
        </p:txBody>
      </p:sp>
      <p:pic>
        <p:nvPicPr>
          <p:cNvPr id="31" name="Obrázok 30" descr="mačička.jpeg"/>
          <p:cNvPicPr>
            <a:picLocks noChangeAspect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092950" y="2636838"/>
            <a:ext cx="881063" cy="1058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Obdĺžnik 17"/>
          <p:cNvSpPr/>
          <p:nvPr/>
        </p:nvSpPr>
        <p:spPr>
          <a:xfrm>
            <a:off x="2411413" y="5013325"/>
            <a:ext cx="2089150" cy="1223963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k-SK"/>
          </a:p>
        </p:txBody>
      </p:sp>
      <p:pic>
        <p:nvPicPr>
          <p:cNvPr id="32" name="Obrázok 31" descr="sliepka.jpg"/>
          <p:cNvPicPr>
            <a:picLocks noChangeAspect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2843213" y="5084763"/>
            <a:ext cx="1071562" cy="1071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" name="Obrázok 39" descr="malina.jpg"/>
          <p:cNvPicPr>
            <a:picLocks noChangeAspect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611188" y="3860800"/>
            <a:ext cx="1084262" cy="1084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43" name="Skupina 42"/>
          <p:cNvGrpSpPr>
            <a:grpSpLocks/>
          </p:cNvGrpSpPr>
          <p:nvPr/>
        </p:nvGrpSpPr>
        <p:grpSpPr bwMode="auto">
          <a:xfrm>
            <a:off x="6588125" y="1341438"/>
            <a:ext cx="2087563" cy="1223962"/>
            <a:chOff x="6588224" y="1340768"/>
            <a:chExt cx="2088232" cy="1224136"/>
          </a:xfrm>
        </p:grpSpPr>
        <p:sp>
          <p:nvSpPr>
            <p:cNvPr id="9" name="Obdĺžnik 8"/>
            <p:cNvSpPr/>
            <p:nvPr/>
          </p:nvSpPr>
          <p:spPr>
            <a:xfrm>
              <a:off x="6588224" y="1340768"/>
              <a:ext cx="2088232" cy="1224136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sk-SK"/>
            </a:p>
          </p:txBody>
        </p:sp>
        <p:pic>
          <p:nvPicPr>
            <p:cNvPr id="14373" name="Obrázok 41" descr="ananas.jpg"/>
            <p:cNvPicPr>
              <a:picLocks noChangeAspect="1"/>
            </p:cNvPicPr>
            <p:nvPr/>
          </p:nvPicPr>
          <p:blipFill>
            <a:blip r:embed="rId10"/>
            <a:srcRect/>
            <a:stretch>
              <a:fillRect/>
            </a:stretch>
          </p:blipFill>
          <p:spPr bwMode="auto">
            <a:xfrm>
              <a:off x="6948264" y="1412776"/>
              <a:ext cx="1096888" cy="1096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44" name="Obrázok 43" descr="slivka.jpg"/>
          <p:cNvPicPr>
            <a:picLocks noChangeAspect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6875463" y="5024438"/>
            <a:ext cx="1290637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7" name="Obrázok 46" descr="ovocie1.jpg"/>
          <p:cNvPicPr>
            <a:picLocks noChangeAspect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4787900" y="1395413"/>
            <a:ext cx="1435100" cy="107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8" name="Obrázok 47" descr="snehuliak3.jpg"/>
          <p:cNvPicPr>
            <a:picLocks noChangeAspect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2916238" y="1341438"/>
            <a:ext cx="1009650" cy="120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9" name="Obrázok 48" descr="oblak2.jpg"/>
          <p:cNvPicPr>
            <a:picLocks noChangeAspect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684213" y="2708275"/>
            <a:ext cx="142875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0" name="Picture 4" descr="http://t0.gstatic.com/images?q=tbn:ANd9GcSa4fIL2dDA_KSTJ4ZJdEY7D3KiNLF4JKAcFDV_ZsR2RuM47ETYPg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2771775" y="3860800"/>
            <a:ext cx="1463675" cy="1036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4375" name="Group 39"/>
          <p:cNvGrpSpPr>
            <a:grpSpLocks/>
          </p:cNvGrpSpPr>
          <p:nvPr/>
        </p:nvGrpSpPr>
        <p:grpSpPr bwMode="auto">
          <a:xfrm>
            <a:off x="4500563" y="2565400"/>
            <a:ext cx="2087562" cy="1223963"/>
            <a:chOff x="2835" y="1616"/>
            <a:chExt cx="1315" cy="771"/>
          </a:xfrm>
        </p:grpSpPr>
        <p:sp>
          <p:nvSpPr>
            <p:cNvPr id="14" name="Obdĺžnik 13"/>
            <p:cNvSpPr/>
            <p:nvPr/>
          </p:nvSpPr>
          <p:spPr>
            <a:xfrm>
              <a:off x="2835" y="1616"/>
              <a:ext cx="1315" cy="771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sk-SK"/>
            </a:p>
          </p:txBody>
        </p:sp>
        <p:pic>
          <p:nvPicPr>
            <p:cNvPr id="14371" name="Picture 38" descr="aktovka_up"/>
            <p:cNvPicPr>
              <a:picLocks noChangeAspect="1" noChangeArrowheads="1"/>
            </p:cNvPicPr>
            <p:nvPr/>
          </p:nvPicPr>
          <p:blipFill>
            <a:blip r:embed="rId16"/>
            <a:srcRect/>
            <a:stretch>
              <a:fillRect/>
            </a:stretch>
          </p:blipFill>
          <p:spPr bwMode="auto">
            <a:xfrm>
              <a:off x="3152" y="1661"/>
              <a:ext cx="681" cy="6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14377" name="Group 41"/>
          <p:cNvGrpSpPr>
            <a:grpSpLocks/>
          </p:cNvGrpSpPr>
          <p:nvPr/>
        </p:nvGrpSpPr>
        <p:grpSpPr bwMode="auto">
          <a:xfrm>
            <a:off x="4500563" y="5013325"/>
            <a:ext cx="2087562" cy="1223963"/>
            <a:chOff x="2835" y="3158"/>
            <a:chExt cx="1315" cy="771"/>
          </a:xfrm>
        </p:grpSpPr>
        <p:sp>
          <p:nvSpPr>
            <p:cNvPr id="20" name="Obdĺžnik 19"/>
            <p:cNvSpPr/>
            <p:nvPr/>
          </p:nvSpPr>
          <p:spPr>
            <a:xfrm>
              <a:off x="2835" y="3158"/>
              <a:ext cx="1315" cy="771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sk-SK"/>
            </a:p>
          </p:txBody>
        </p:sp>
        <p:pic>
          <p:nvPicPr>
            <p:cNvPr id="14369" name="Picture 40" descr="autobus"/>
            <p:cNvPicPr>
              <a:picLocks noChangeAspect="1" noChangeArrowheads="1"/>
            </p:cNvPicPr>
            <p:nvPr/>
          </p:nvPicPr>
          <p:blipFill>
            <a:blip r:embed="rId17"/>
            <a:srcRect/>
            <a:stretch>
              <a:fillRect/>
            </a:stretch>
          </p:blipFill>
          <p:spPr bwMode="auto">
            <a:xfrm>
              <a:off x="3061" y="3203"/>
              <a:ext cx="904" cy="6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14378" name="Picture 42" descr="ovečka"/>
          <p:cNvPicPr>
            <a:picLocks noChangeAspect="1" noChangeArrowheads="1"/>
          </p:cNvPicPr>
          <p:nvPr/>
        </p:nvPicPr>
        <p:blipFill>
          <a:blip r:embed="rId18"/>
          <a:srcRect/>
          <a:stretch>
            <a:fillRect/>
          </a:stretch>
        </p:blipFill>
        <p:spPr bwMode="auto">
          <a:xfrm>
            <a:off x="7019925" y="3860800"/>
            <a:ext cx="1060450" cy="1060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3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4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36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" fill="hold">
                      <p:stCondLst>
                        <p:cond delay="0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0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1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43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" fill="hold">
                      <p:stCondLst>
                        <p:cond delay="0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49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" fill="hold">
                      <p:stCondLst>
                        <p:cond delay="0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3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4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5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0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61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2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63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4" fill="hold">
                      <p:stCondLst>
                        <p:cond delay="0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6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70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1" fill="hold">
                      <p:stCondLst>
                        <p:cond delay="0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  <p:seq concurrent="1" nextAc="seek">
              <p:cTn id="77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" fill="hold">
                      <p:stCondLst>
                        <p:cond delay="0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1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2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3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  <p:seq concurrent="1" nextAc="seek">
              <p:cTn id="84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5" fill="hold">
                      <p:stCondLst>
                        <p:cond delay="0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8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9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0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  <p:seq concurrent="1" nextAc="seek">
              <p:cTn id="91" restart="whenNotActive" fill="hold" evtFilter="cancelBubble" nodeType="interactiveSeq">
                <p:stCondLst>
                  <p:cond evt="onClick" delay="0">
                    <p:tgtEl>
                      <p:spTgt spid="143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2" fill="hold">
                      <p:stCondLst>
                        <p:cond delay="0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375"/>
                  </p:tgtEl>
                </p:cond>
              </p:nextCondLst>
            </p:seq>
            <p:seq concurrent="1" nextAc="seek">
              <p:cTn id="96" restart="whenNotActive" fill="hold" evtFilter="cancelBubble" nodeType="interactiveSeq">
                <p:stCondLst>
                  <p:cond evt="onClick" delay="0">
                    <p:tgtEl>
                      <p:spTgt spid="143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7" fill="hold">
                      <p:stCondLst>
                        <p:cond delay="0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377"/>
                  </p:tgtEl>
                </p:cond>
              </p:nextCondLst>
            </p:seq>
            <p:seq concurrent="1" nextAc="seek">
              <p:cTn id="101" restart="whenNotActive" fill="hold" evtFilter="cancelBubble" nodeType="interactiveSeq">
                <p:stCondLst>
                  <p:cond evt="onClick" delay="0">
                    <p:tgtEl>
                      <p:spTgt spid="143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2" fill="hold">
                      <p:stCondLst>
                        <p:cond delay="0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5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06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7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378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Zástupný symbol obsahu 3" descr="Autumn Leaves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323850" y="1341438"/>
            <a:ext cx="8351838" cy="5256212"/>
          </a:xfrm>
        </p:spPr>
      </p:pic>
      <p:sp>
        <p:nvSpPr>
          <p:cNvPr id="5" name="Obdĺžnik 4"/>
          <p:cNvSpPr/>
          <p:nvPr/>
        </p:nvSpPr>
        <p:spPr>
          <a:xfrm>
            <a:off x="3348038" y="333375"/>
            <a:ext cx="1439862" cy="792163"/>
          </a:xfrm>
          <a:prstGeom prst="rect">
            <a:avLst/>
          </a:prstGeom>
          <a:solidFill>
            <a:srgbClr val="FFC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6600" b="1" dirty="0"/>
              <a:t>M</a:t>
            </a:r>
          </a:p>
        </p:txBody>
      </p:sp>
      <p:sp>
        <p:nvSpPr>
          <p:cNvPr id="7" name="Obdĺžnik 6"/>
          <p:cNvSpPr/>
          <p:nvPr/>
        </p:nvSpPr>
        <p:spPr>
          <a:xfrm>
            <a:off x="2411413" y="1341438"/>
            <a:ext cx="2089150" cy="122396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k-SK"/>
          </a:p>
        </p:txBody>
      </p:sp>
      <p:sp>
        <p:nvSpPr>
          <p:cNvPr id="8" name="Obdĺžnik 7"/>
          <p:cNvSpPr/>
          <p:nvPr/>
        </p:nvSpPr>
        <p:spPr>
          <a:xfrm>
            <a:off x="4500563" y="1341438"/>
            <a:ext cx="2087562" cy="122396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k-SK"/>
          </a:p>
        </p:txBody>
      </p:sp>
      <p:sp>
        <p:nvSpPr>
          <p:cNvPr id="13" name="Obdĺžnik 12"/>
          <p:cNvSpPr/>
          <p:nvPr/>
        </p:nvSpPr>
        <p:spPr>
          <a:xfrm>
            <a:off x="323850" y="2565400"/>
            <a:ext cx="2087563" cy="1223963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k-SK"/>
          </a:p>
        </p:txBody>
      </p:sp>
      <p:sp>
        <p:nvSpPr>
          <p:cNvPr id="15" name="Obdĺžnik 14"/>
          <p:cNvSpPr/>
          <p:nvPr/>
        </p:nvSpPr>
        <p:spPr>
          <a:xfrm>
            <a:off x="2411413" y="3789363"/>
            <a:ext cx="2089150" cy="122396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k-SK"/>
          </a:p>
        </p:txBody>
      </p:sp>
      <p:sp>
        <p:nvSpPr>
          <p:cNvPr id="16" name="Obdĺžnik 15"/>
          <p:cNvSpPr/>
          <p:nvPr/>
        </p:nvSpPr>
        <p:spPr>
          <a:xfrm>
            <a:off x="6588125" y="3789363"/>
            <a:ext cx="2087563" cy="122396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k-SK"/>
          </a:p>
        </p:txBody>
      </p:sp>
      <p:sp>
        <p:nvSpPr>
          <p:cNvPr id="19" name="Obdĺžnik 18"/>
          <p:cNvSpPr/>
          <p:nvPr/>
        </p:nvSpPr>
        <p:spPr>
          <a:xfrm>
            <a:off x="6588125" y="5013325"/>
            <a:ext cx="2087563" cy="1223963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k-SK"/>
          </a:p>
        </p:txBody>
      </p:sp>
      <p:grpSp>
        <p:nvGrpSpPr>
          <p:cNvPr id="33" name="Skupina 32"/>
          <p:cNvGrpSpPr>
            <a:grpSpLocks/>
          </p:cNvGrpSpPr>
          <p:nvPr/>
        </p:nvGrpSpPr>
        <p:grpSpPr bwMode="auto">
          <a:xfrm>
            <a:off x="2411413" y="2565400"/>
            <a:ext cx="2089150" cy="1223963"/>
            <a:chOff x="2411760" y="2564904"/>
            <a:chExt cx="2088232" cy="1224136"/>
          </a:xfrm>
        </p:grpSpPr>
        <p:sp>
          <p:nvSpPr>
            <p:cNvPr id="10" name="Obdĺžnik 9"/>
            <p:cNvSpPr/>
            <p:nvPr/>
          </p:nvSpPr>
          <p:spPr>
            <a:xfrm>
              <a:off x="2411760" y="2564904"/>
              <a:ext cx="2088232" cy="1224136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sk-SK"/>
            </a:p>
          </p:txBody>
        </p:sp>
        <p:pic>
          <p:nvPicPr>
            <p:cNvPr id="15391" name="Obrázok 22" descr="misa.jpg"/>
            <p:cNvPicPr>
              <a:picLocks noChangeAspect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699792" y="2636912"/>
              <a:ext cx="1381125" cy="1066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2" name="Obdĺžnik 11"/>
          <p:cNvSpPr/>
          <p:nvPr/>
        </p:nvSpPr>
        <p:spPr>
          <a:xfrm>
            <a:off x="4500563" y="3789363"/>
            <a:ext cx="2087562" cy="122396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k-SK"/>
          </a:p>
        </p:txBody>
      </p:sp>
      <p:pic>
        <p:nvPicPr>
          <p:cNvPr id="24" name="Obrázok 23" descr="slnko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859338" y="3860800"/>
            <a:ext cx="138112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6" name="Skupina 35"/>
          <p:cNvGrpSpPr>
            <a:grpSpLocks/>
          </p:cNvGrpSpPr>
          <p:nvPr/>
        </p:nvGrpSpPr>
        <p:grpSpPr bwMode="auto">
          <a:xfrm>
            <a:off x="323850" y="5013325"/>
            <a:ext cx="2087563" cy="1223963"/>
            <a:chOff x="323528" y="5013176"/>
            <a:chExt cx="2088232" cy="1224136"/>
          </a:xfrm>
        </p:grpSpPr>
        <p:sp>
          <p:nvSpPr>
            <p:cNvPr id="21" name="Obdĺžnik 20"/>
            <p:cNvSpPr/>
            <p:nvPr/>
          </p:nvSpPr>
          <p:spPr>
            <a:xfrm>
              <a:off x="323528" y="5013176"/>
              <a:ext cx="2088232" cy="1224136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sk-SK"/>
            </a:p>
          </p:txBody>
        </p:sp>
        <p:pic>
          <p:nvPicPr>
            <p:cNvPr id="15389" name="Obrázok 24" descr="motýlik.gif"/>
            <p:cNvPicPr>
              <a:picLocks noChangeAspect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827584" y="5085184"/>
              <a:ext cx="1095375" cy="1095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9" name="Šípka vpravo so zárezom 28">
            <a:hlinkClick r:id="" action="ppaction://hlinkshowjump?jump=nextslide"/>
          </p:cNvPr>
          <p:cNvSpPr/>
          <p:nvPr/>
        </p:nvSpPr>
        <p:spPr>
          <a:xfrm>
            <a:off x="7019925" y="404813"/>
            <a:ext cx="647700" cy="431800"/>
          </a:xfrm>
          <a:prstGeom prst="notched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k-SK"/>
          </a:p>
        </p:txBody>
      </p:sp>
      <p:grpSp>
        <p:nvGrpSpPr>
          <p:cNvPr id="35" name="Skupina 34"/>
          <p:cNvGrpSpPr>
            <a:grpSpLocks/>
          </p:cNvGrpSpPr>
          <p:nvPr/>
        </p:nvGrpSpPr>
        <p:grpSpPr bwMode="auto">
          <a:xfrm>
            <a:off x="6588125" y="2565400"/>
            <a:ext cx="2087563" cy="1223963"/>
            <a:chOff x="6588224" y="2564904"/>
            <a:chExt cx="2088232" cy="1224136"/>
          </a:xfrm>
        </p:grpSpPr>
        <p:sp>
          <p:nvSpPr>
            <p:cNvPr id="11" name="Obdĺžnik 10"/>
            <p:cNvSpPr/>
            <p:nvPr/>
          </p:nvSpPr>
          <p:spPr>
            <a:xfrm>
              <a:off x="6588224" y="2564904"/>
              <a:ext cx="2088232" cy="1224136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sk-SK"/>
            </a:p>
          </p:txBody>
        </p:sp>
        <p:pic>
          <p:nvPicPr>
            <p:cNvPr id="15387" name="Obrázok 30" descr="mačička.jpeg"/>
            <p:cNvPicPr>
              <a:picLocks noChangeAspect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7092280" y="2636912"/>
              <a:ext cx="882203" cy="10586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8" name="Obdĺžnik 17"/>
          <p:cNvSpPr/>
          <p:nvPr/>
        </p:nvSpPr>
        <p:spPr>
          <a:xfrm>
            <a:off x="2411413" y="5013325"/>
            <a:ext cx="2089150" cy="1223963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k-SK"/>
          </a:p>
        </p:txBody>
      </p:sp>
      <p:pic>
        <p:nvPicPr>
          <p:cNvPr id="32" name="Obrázok 31" descr="sliepka.jpg"/>
          <p:cNvPicPr>
            <a:picLocks noChangeAspect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771775" y="5084763"/>
            <a:ext cx="1071563" cy="1071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4" name="Skupina 33"/>
          <p:cNvGrpSpPr>
            <a:grpSpLocks/>
          </p:cNvGrpSpPr>
          <p:nvPr/>
        </p:nvGrpSpPr>
        <p:grpSpPr bwMode="auto">
          <a:xfrm>
            <a:off x="323850" y="3789363"/>
            <a:ext cx="2087563" cy="1223962"/>
            <a:chOff x="323528" y="3789040"/>
            <a:chExt cx="2088232" cy="1224136"/>
          </a:xfrm>
        </p:grpSpPr>
        <p:sp>
          <p:nvSpPr>
            <p:cNvPr id="17" name="Obdĺžnik 16"/>
            <p:cNvSpPr/>
            <p:nvPr/>
          </p:nvSpPr>
          <p:spPr>
            <a:xfrm>
              <a:off x="323528" y="3789040"/>
              <a:ext cx="2088232" cy="1224136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sk-SK"/>
            </a:p>
          </p:txBody>
        </p:sp>
        <p:pic>
          <p:nvPicPr>
            <p:cNvPr id="15385" name="Obrázok 39" descr="malina.jpg"/>
            <p:cNvPicPr>
              <a:picLocks noChangeAspect="1"/>
            </p:cNvPicPr>
            <p:nvPr/>
          </p:nvPicPr>
          <p:blipFill>
            <a:blip r:embed="rId8"/>
            <a:srcRect/>
            <a:stretch>
              <a:fillRect/>
            </a:stretch>
          </p:blipFill>
          <p:spPr bwMode="auto">
            <a:xfrm>
              <a:off x="611560" y="3861048"/>
              <a:ext cx="1083940" cy="10839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44" name="Obrázok 43" descr="slivka.jpg"/>
          <p:cNvPicPr>
            <a:picLocks noChangeAspect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6875463" y="5024438"/>
            <a:ext cx="1290637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" name="Obrázok 36" descr="ovocie1.jpg"/>
          <p:cNvPicPr>
            <a:picLocks noChangeAspect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4787900" y="1395413"/>
            <a:ext cx="1435100" cy="107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" name="Obrázok 37" descr="snehuliak3.jpg"/>
          <p:cNvPicPr>
            <a:picLocks noChangeAspect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2916238" y="1341438"/>
            <a:ext cx="1009650" cy="120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9" name="Obrázok 38" descr="oblak2.jpg"/>
          <p:cNvPicPr>
            <a:picLocks noChangeAspect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684213" y="2708275"/>
            <a:ext cx="142875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" name="Picture 4" descr="http://t0.gstatic.com/images?q=tbn:ANd9GcSa4fIL2dDA_KSTJ4ZJdEY7D3KiNLF4JKAcFDV_ZsR2RuM47ETYPg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2627313" y="3860800"/>
            <a:ext cx="1463675" cy="1036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92" name="Picture 32" descr="ovečka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7019925" y="3860800"/>
            <a:ext cx="1060450" cy="1060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40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" fill="hold">
                      <p:stCondLst>
                        <p:cond delay="0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2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3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54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5" fill="hold">
                      <p:stCondLst>
                        <p:cond delay="0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61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2" fill="hold">
                      <p:stCondLst>
                        <p:cond delay="0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5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6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7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2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3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4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75" restart="whenNotActive" fill="hold" evtFilter="cancelBubble" nodeType="interactiveSeq">
                <p:stCondLst>
                  <p:cond evt="onClick" delay="0">
                    <p:tgtEl>
                      <p:spTgt spid="1539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6" fill="hold">
                      <p:stCondLst>
                        <p:cond delay="0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9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0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1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392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Zástupný symbol obsahu 3" descr="Autumn Leaves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323850" y="1268413"/>
            <a:ext cx="8351838" cy="5256212"/>
          </a:xfrm>
        </p:spPr>
      </p:pic>
      <p:sp>
        <p:nvSpPr>
          <p:cNvPr id="5" name="Obdĺžnik 4"/>
          <p:cNvSpPr/>
          <p:nvPr/>
        </p:nvSpPr>
        <p:spPr>
          <a:xfrm>
            <a:off x="3348038" y="333375"/>
            <a:ext cx="1439862" cy="792163"/>
          </a:xfrm>
          <a:prstGeom prst="rect">
            <a:avLst/>
          </a:prstGeom>
          <a:solidFill>
            <a:srgbClr val="FFC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6600" b="1" dirty="0"/>
              <a:t>S</a:t>
            </a:r>
          </a:p>
        </p:txBody>
      </p:sp>
      <p:sp>
        <p:nvSpPr>
          <p:cNvPr id="8" name="Obdĺžnik 7"/>
          <p:cNvSpPr/>
          <p:nvPr/>
        </p:nvSpPr>
        <p:spPr>
          <a:xfrm>
            <a:off x="4500563" y="1341438"/>
            <a:ext cx="2087562" cy="122396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k-SK"/>
          </a:p>
        </p:txBody>
      </p:sp>
      <p:sp>
        <p:nvSpPr>
          <p:cNvPr id="13" name="Obdĺžnik 12"/>
          <p:cNvSpPr/>
          <p:nvPr/>
        </p:nvSpPr>
        <p:spPr>
          <a:xfrm>
            <a:off x="323850" y="2565400"/>
            <a:ext cx="2087563" cy="1223963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k-SK"/>
          </a:p>
        </p:txBody>
      </p:sp>
      <p:sp>
        <p:nvSpPr>
          <p:cNvPr id="15" name="Obdĺžnik 14"/>
          <p:cNvSpPr/>
          <p:nvPr/>
        </p:nvSpPr>
        <p:spPr>
          <a:xfrm>
            <a:off x="2411413" y="3789363"/>
            <a:ext cx="2089150" cy="122396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k-SK"/>
          </a:p>
        </p:txBody>
      </p:sp>
      <p:sp>
        <p:nvSpPr>
          <p:cNvPr id="16" name="Obdĺžnik 15"/>
          <p:cNvSpPr/>
          <p:nvPr/>
        </p:nvSpPr>
        <p:spPr>
          <a:xfrm>
            <a:off x="6588125" y="3789363"/>
            <a:ext cx="2087563" cy="122396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k-SK"/>
          </a:p>
        </p:txBody>
      </p:sp>
      <p:grpSp>
        <p:nvGrpSpPr>
          <p:cNvPr id="27" name="Skupina 26"/>
          <p:cNvGrpSpPr>
            <a:grpSpLocks/>
          </p:cNvGrpSpPr>
          <p:nvPr/>
        </p:nvGrpSpPr>
        <p:grpSpPr bwMode="auto">
          <a:xfrm>
            <a:off x="4500563" y="3789363"/>
            <a:ext cx="2087562" cy="1223962"/>
            <a:chOff x="4499992" y="3789040"/>
            <a:chExt cx="2088232" cy="1224136"/>
          </a:xfrm>
        </p:grpSpPr>
        <p:sp>
          <p:nvSpPr>
            <p:cNvPr id="12" name="Obdĺžnik 11"/>
            <p:cNvSpPr/>
            <p:nvPr/>
          </p:nvSpPr>
          <p:spPr>
            <a:xfrm>
              <a:off x="4499992" y="3789040"/>
              <a:ext cx="2088232" cy="1224136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sk-SK"/>
            </a:p>
          </p:txBody>
        </p:sp>
        <p:pic>
          <p:nvPicPr>
            <p:cNvPr id="16407" name="Obrázok 23" descr="slnko.jpg"/>
            <p:cNvPicPr>
              <a:picLocks noChangeAspect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860032" y="3861048"/>
              <a:ext cx="1381125" cy="1066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9" name="Šípka vpravo so zárezom 28">
            <a:hlinkClick r:id="" action="ppaction://hlinkshowjump?jump=nextslide"/>
          </p:cNvPr>
          <p:cNvSpPr/>
          <p:nvPr/>
        </p:nvSpPr>
        <p:spPr>
          <a:xfrm>
            <a:off x="7019925" y="404813"/>
            <a:ext cx="647700" cy="431800"/>
          </a:xfrm>
          <a:prstGeom prst="notched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k-SK"/>
          </a:p>
        </p:txBody>
      </p:sp>
      <p:grpSp>
        <p:nvGrpSpPr>
          <p:cNvPr id="16409" name="Group 25"/>
          <p:cNvGrpSpPr>
            <a:grpSpLocks/>
          </p:cNvGrpSpPr>
          <p:nvPr/>
        </p:nvGrpSpPr>
        <p:grpSpPr bwMode="auto">
          <a:xfrm>
            <a:off x="2411413" y="5013325"/>
            <a:ext cx="2089150" cy="1223963"/>
            <a:chOff x="1519" y="3158"/>
            <a:chExt cx="1316" cy="771"/>
          </a:xfrm>
        </p:grpSpPr>
        <p:sp>
          <p:nvSpPr>
            <p:cNvPr id="18" name="Obdĺžnik 17"/>
            <p:cNvSpPr/>
            <p:nvPr/>
          </p:nvSpPr>
          <p:spPr>
            <a:xfrm>
              <a:off x="1519" y="3158"/>
              <a:ext cx="1316" cy="771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sk-SK"/>
            </a:p>
          </p:txBody>
        </p:sp>
        <p:pic>
          <p:nvPicPr>
            <p:cNvPr id="16405" name="Obrázok 31" descr="sliepka.jpg"/>
            <p:cNvPicPr>
              <a:picLocks noChangeAspect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1837" y="3203"/>
              <a:ext cx="675" cy="6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30" name="Skupina 29"/>
          <p:cNvGrpSpPr>
            <a:grpSpLocks/>
          </p:cNvGrpSpPr>
          <p:nvPr/>
        </p:nvGrpSpPr>
        <p:grpSpPr bwMode="auto">
          <a:xfrm>
            <a:off x="6588125" y="5013325"/>
            <a:ext cx="2087563" cy="1223963"/>
            <a:chOff x="6588224" y="5013176"/>
            <a:chExt cx="2088232" cy="1224136"/>
          </a:xfrm>
        </p:grpSpPr>
        <p:sp>
          <p:nvSpPr>
            <p:cNvPr id="19" name="Obdĺžnik 18"/>
            <p:cNvSpPr/>
            <p:nvPr/>
          </p:nvSpPr>
          <p:spPr>
            <a:xfrm>
              <a:off x="6588224" y="5013176"/>
              <a:ext cx="2088232" cy="1224136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sk-SK"/>
            </a:p>
          </p:txBody>
        </p:sp>
        <p:pic>
          <p:nvPicPr>
            <p:cNvPr id="16403" name="Obrázok 27" descr="slivka.jpg"/>
            <p:cNvPicPr>
              <a:picLocks noChangeAspect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6876256" y="5024698"/>
              <a:ext cx="1290439" cy="11872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33" name="Obrázok 32" descr="ovocie1.jpg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859338" y="1449388"/>
            <a:ext cx="1363662" cy="102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5" name="Skupina 34"/>
          <p:cNvGrpSpPr>
            <a:grpSpLocks/>
          </p:cNvGrpSpPr>
          <p:nvPr/>
        </p:nvGrpSpPr>
        <p:grpSpPr bwMode="auto">
          <a:xfrm>
            <a:off x="2411413" y="1341438"/>
            <a:ext cx="2089150" cy="1223962"/>
            <a:chOff x="2411760" y="1340768"/>
            <a:chExt cx="2088232" cy="1224136"/>
          </a:xfrm>
        </p:grpSpPr>
        <p:sp>
          <p:nvSpPr>
            <p:cNvPr id="7" name="Obdĺžnik 6"/>
            <p:cNvSpPr/>
            <p:nvPr/>
          </p:nvSpPr>
          <p:spPr>
            <a:xfrm>
              <a:off x="2411760" y="1340768"/>
              <a:ext cx="2088232" cy="1224136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sk-SK"/>
            </a:p>
          </p:txBody>
        </p:sp>
        <p:pic>
          <p:nvPicPr>
            <p:cNvPr id="16401" name="Obrázok 33" descr="snehuliak3.jpg"/>
            <p:cNvPicPr>
              <a:picLocks noChangeAspect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2915816" y="1340768"/>
              <a:ext cx="1010419" cy="12074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36" name="Obrázok 35" descr="oblak2.jpg"/>
          <p:cNvPicPr>
            <a:picLocks noChangeAspect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684213" y="2708275"/>
            <a:ext cx="142875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" name="Picture 4" descr="http://t0.gstatic.com/images?q=tbn:ANd9GcSa4fIL2dDA_KSTJ4ZJdEY7D3KiNLF4JKAcFDV_ZsR2RuM47ETYPg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2627313" y="3860800"/>
            <a:ext cx="1463675" cy="1036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408" name="Picture 24" descr="ovečka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7019925" y="3860800"/>
            <a:ext cx="1060450" cy="1060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1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2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8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9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0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1640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5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6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7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408"/>
                  </p:tgtEl>
                </p:cond>
              </p:nextCondLst>
            </p:seq>
            <p:seq concurrent="1" nextAc="seek">
              <p:cTn id="48" restart="whenNotActive" fill="hold" evtFilter="cancelBubble" nodeType="interactiveSeq">
                <p:stCondLst>
                  <p:cond evt="onClick" delay="0">
                    <p:tgtEl>
                      <p:spTgt spid="1640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" fill="hold">
                      <p:stCondLst>
                        <p:cond delay="0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409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Zástupný symbol obsahu 3" descr="Autumn Leaves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323850" y="1341438"/>
            <a:ext cx="8351838" cy="5256212"/>
          </a:xfrm>
        </p:spPr>
      </p:pic>
      <p:sp>
        <p:nvSpPr>
          <p:cNvPr id="5" name="Obdĺžnik 4"/>
          <p:cNvSpPr/>
          <p:nvPr/>
        </p:nvSpPr>
        <p:spPr>
          <a:xfrm>
            <a:off x="3348038" y="333375"/>
            <a:ext cx="1439862" cy="792163"/>
          </a:xfrm>
          <a:prstGeom prst="rect">
            <a:avLst/>
          </a:prstGeom>
          <a:solidFill>
            <a:srgbClr val="FFC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6600" b="1" dirty="0"/>
              <a:t>O</a:t>
            </a:r>
          </a:p>
        </p:txBody>
      </p:sp>
      <p:sp>
        <p:nvSpPr>
          <p:cNvPr id="29" name="Šípka vpravo so zárezom 28">
            <a:hlinkClick r:id="" action="ppaction://hlinkshowjump?jump=nextslide"/>
          </p:cNvPr>
          <p:cNvSpPr/>
          <p:nvPr/>
        </p:nvSpPr>
        <p:spPr>
          <a:xfrm>
            <a:off x="7019925" y="404813"/>
            <a:ext cx="647700" cy="431800"/>
          </a:xfrm>
          <a:prstGeom prst="notched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k-SK"/>
          </a:p>
        </p:txBody>
      </p:sp>
      <p:grpSp>
        <p:nvGrpSpPr>
          <p:cNvPr id="22" name="Skupina 21"/>
          <p:cNvGrpSpPr>
            <a:grpSpLocks/>
          </p:cNvGrpSpPr>
          <p:nvPr/>
        </p:nvGrpSpPr>
        <p:grpSpPr bwMode="auto">
          <a:xfrm>
            <a:off x="4500563" y="1341438"/>
            <a:ext cx="2087562" cy="1223962"/>
            <a:chOff x="4499992" y="1340768"/>
            <a:chExt cx="2088232" cy="1224136"/>
          </a:xfrm>
        </p:grpSpPr>
        <p:sp>
          <p:nvSpPr>
            <p:cNvPr id="8" name="Obdĺžnik 7"/>
            <p:cNvSpPr/>
            <p:nvPr/>
          </p:nvSpPr>
          <p:spPr>
            <a:xfrm>
              <a:off x="4499992" y="1340768"/>
              <a:ext cx="2088232" cy="1224136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sk-SK"/>
            </a:p>
          </p:txBody>
        </p:sp>
        <p:pic>
          <p:nvPicPr>
            <p:cNvPr id="17423" name="Obrázok 19" descr="ovocie1.jpg"/>
            <p:cNvPicPr>
              <a:picLocks noChangeAspect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716016" y="1340768"/>
              <a:ext cx="1507232" cy="11304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26" name="Skupina 25"/>
          <p:cNvGrpSpPr>
            <a:grpSpLocks/>
          </p:cNvGrpSpPr>
          <p:nvPr/>
        </p:nvGrpSpPr>
        <p:grpSpPr bwMode="auto">
          <a:xfrm>
            <a:off x="323850" y="2565400"/>
            <a:ext cx="2087563" cy="1223963"/>
            <a:chOff x="323528" y="2564904"/>
            <a:chExt cx="2088232" cy="1224136"/>
          </a:xfrm>
        </p:grpSpPr>
        <p:sp>
          <p:nvSpPr>
            <p:cNvPr id="13" name="Obdĺžnik 12"/>
            <p:cNvSpPr/>
            <p:nvPr/>
          </p:nvSpPr>
          <p:spPr>
            <a:xfrm>
              <a:off x="323528" y="2564904"/>
              <a:ext cx="2088232" cy="1224136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sk-SK"/>
            </a:p>
          </p:txBody>
        </p:sp>
        <p:pic>
          <p:nvPicPr>
            <p:cNvPr id="17421" name="Obrázok 22" descr="oblak2.jpg"/>
            <p:cNvPicPr>
              <a:picLocks noChangeAspect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683568" y="2708920"/>
              <a:ext cx="1428750" cy="9525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28" name="Skupina 27"/>
          <p:cNvGrpSpPr>
            <a:grpSpLocks/>
          </p:cNvGrpSpPr>
          <p:nvPr/>
        </p:nvGrpSpPr>
        <p:grpSpPr bwMode="auto">
          <a:xfrm>
            <a:off x="2411413" y="3789363"/>
            <a:ext cx="2089150" cy="1223962"/>
            <a:chOff x="2411760" y="3789040"/>
            <a:chExt cx="2088232" cy="1224136"/>
          </a:xfrm>
        </p:grpSpPr>
        <p:sp>
          <p:nvSpPr>
            <p:cNvPr id="15" name="Obdĺžnik 14"/>
            <p:cNvSpPr/>
            <p:nvPr/>
          </p:nvSpPr>
          <p:spPr>
            <a:xfrm>
              <a:off x="2411760" y="3789040"/>
              <a:ext cx="2088232" cy="1224136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sk-SK"/>
            </a:p>
          </p:txBody>
        </p:sp>
        <p:pic>
          <p:nvPicPr>
            <p:cNvPr id="17419" name="Picture 4" descr="http://t0.gstatic.com/images?q=tbn:ANd9GcSa4fIL2dDA_KSTJ4ZJdEY7D3KiNLF4JKAcFDV_ZsR2RuM47ETYPg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2627784" y="3861048"/>
              <a:ext cx="1463055" cy="10356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17424" name="Group 16"/>
          <p:cNvGrpSpPr>
            <a:grpSpLocks/>
          </p:cNvGrpSpPr>
          <p:nvPr/>
        </p:nvGrpSpPr>
        <p:grpSpPr bwMode="auto">
          <a:xfrm>
            <a:off x="6588125" y="3789363"/>
            <a:ext cx="2087563" cy="1223962"/>
            <a:chOff x="4150" y="2387"/>
            <a:chExt cx="1315" cy="771"/>
          </a:xfrm>
        </p:grpSpPr>
        <p:sp>
          <p:nvSpPr>
            <p:cNvPr id="16" name="Obdĺžnik 15"/>
            <p:cNvSpPr/>
            <p:nvPr/>
          </p:nvSpPr>
          <p:spPr>
            <a:xfrm>
              <a:off x="4150" y="2387"/>
              <a:ext cx="1315" cy="771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sk-SK"/>
            </a:p>
          </p:txBody>
        </p:sp>
        <p:pic>
          <p:nvPicPr>
            <p:cNvPr id="17417" name="Picture 15" descr="ovečka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4422" y="2432"/>
              <a:ext cx="668" cy="6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74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424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182</TotalTime>
  <Words>20</Words>
  <Application>Microsoft Office PowerPoint</Application>
  <PresentationFormat>Prezentácia na obrazovke (4:3)</PresentationFormat>
  <Paragraphs>7</Paragraphs>
  <Slides>5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2</vt:i4>
      </vt:variant>
      <vt:variant>
        <vt:lpstr>Šablóna návrhu</vt:lpstr>
      </vt:variant>
      <vt:variant>
        <vt:i4>1</vt:i4>
      </vt:variant>
      <vt:variant>
        <vt:lpstr>Nadpisy snímok</vt:lpstr>
      </vt:variant>
      <vt:variant>
        <vt:i4>5</vt:i4>
      </vt:variant>
    </vt:vector>
  </HeadingPairs>
  <TitlesOfParts>
    <vt:vector size="8" baseType="lpstr">
      <vt:lpstr>Arial</vt:lpstr>
      <vt:lpstr>Calibri</vt:lpstr>
      <vt:lpstr>Motív Office</vt:lpstr>
      <vt:lpstr>Písmenko - slovo</vt:lpstr>
      <vt:lpstr>Snímka 2</vt:lpstr>
      <vt:lpstr>Snímka 3</vt:lpstr>
      <vt:lpstr>Snímka 4</vt:lpstr>
      <vt:lpstr>Snímka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Snímka 1</dc:title>
  <dc:creator>Andrea Ťavodová</dc:creator>
  <cp:lastModifiedBy>andrea</cp:lastModifiedBy>
  <cp:revision>25</cp:revision>
  <dcterms:created xsi:type="dcterms:W3CDTF">2012-08-25T06:55:50Z</dcterms:created>
  <dcterms:modified xsi:type="dcterms:W3CDTF">2012-09-13T15:31:34Z</dcterms:modified>
</cp:coreProperties>
</file>